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60" r:id="rId4"/>
    <p:sldId id="263" r:id="rId5"/>
    <p:sldId id="264" r:id="rId6"/>
    <p:sldId id="269" r:id="rId7"/>
  </p:sldIdLst>
  <p:sldSz cx="18288000" cy="10287000"/>
  <p:notesSz cx="6858000" cy="9144000"/>
  <p:embeddedFontLst>
    <p:embeddedFont>
      <p:font typeface="Cloud Loop Bold" panose="020B0604020202020204" charset="0"/>
      <p:regular r:id="rId8"/>
    </p:embeddedFont>
    <p:embeddedFont>
      <p:font typeface="Mont" panose="020B0604020202020204" charset="0"/>
      <p:regular r:id="rId9"/>
    </p:embeddedFont>
    <p:embeddedFont>
      <p:font typeface="Mont Bold" panose="020B0604020202020204" charset="0"/>
      <p:regular r:id="rId10"/>
    </p:embeddedFont>
    <p:embeddedFont>
      <p:font typeface="Mont Italics" panose="020B0604020202020204" charset="0"/>
      <p:regular r:id="rId11"/>
    </p:embeddedFont>
    <p:embeddedFont>
      <p:font typeface="Montserrat Bold Italics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1D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12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sv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13.png"/><Relationship Id="rId3" Type="http://schemas.openxmlformats.org/officeDocument/2006/relationships/image" Target="../media/image5.svg"/><Relationship Id="rId7" Type="http://schemas.openxmlformats.org/officeDocument/2006/relationships/image" Target="../media/image16.svg"/><Relationship Id="rId12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5" Type="http://schemas.openxmlformats.org/officeDocument/2006/relationships/image" Target="../media/image7.sv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svg"/><Relationship Id="rId7" Type="http://schemas.openxmlformats.org/officeDocument/2006/relationships/image" Target="../media/image21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.png"/><Relationship Id="rId5" Type="http://schemas.openxmlformats.org/officeDocument/2006/relationships/image" Target="../media/image7.sv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11.png"/><Relationship Id="rId3" Type="http://schemas.openxmlformats.org/officeDocument/2006/relationships/image" Target="../media/image3.svg"/><Relationship Id="rId7" Type="http://schemas.openxmlformats.org/officeDocument/2006/relationships/image" Target="../media/image23.png"/><Relationship Id="rId12" Type="http://schemas.openxmlformats.org/officeDocument/2006/relationships/image" Target="../media/image21.sv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0.png"/><Relationship Id="rId5" Type="http://schemas.openxmlformats.org/officeDocument/2006/relationships/image" Target="../media/image5.svg"/><Relationship Id="rId15" Type="http://schemas.openxmlformats.org/officeDocument/2006/relationships/image" Target="../media/image13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1.png"/><Relationship Id="rId1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1.png"/><Relationship Id="rId18" Type="http://schemas.openxmlformats.org/officeDocument/2006/relationships/image" Target="../media/image33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30.svg"/><Relationship Id="rId17" Type="http://schemas.openxmlformats.org/officeDocument/2006/relationships/image" Target="../media/image13.png"/><Relationship Id="rId2" Type="http://schemas.openxmlformats.org/officeDocument/2006/relationships/image" Target="../media/image2.png"/><Relationship Id="rId16" Type="http://schemas.openxmlformats.org/officeDocument/2006/relationships/image" Target="../media/image12.sv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9.png"/><Relationship Id="rId5" Type="http://schemas.openxmlformats.org/officeDocument/2006/relationships/image" Target="../media/image27.svg"/><Relationship Id="rId15" Type="http://schemas.openxmlformats.org/officeDocument/2006/relationships/image" Target="../media/image11.png"/><Relationship Id="rId10" Type="http://schemas.openxmlformats.org/officeDocument/2006/relationships/image" Target="../media/image10.svg"/><Relationship Id="rId19" Type="http://schemas.openxmlformats.org/officeDocument/2006/relationships/image" Target="../media/image34.svg"/><Relationship Id="rId4" Type="http://schemas.openxmlformats.org/officeDocument/2006/relationships/image" Target="../media/image26.png"/><Relationship Id="rId9" Type="http://schemas.openxmlformats.org/officeDocument/2006/relationships/image" Target="../media/image9.png"/><Relationship Id="rId1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8140" y="8329374"/>
            <a:ext cx="8494105" cy="3915251"/>
          </a:xfrm>
          <a:custGeom>
            <a:avLst/>
            <a:gdLst/>
            <a:ahLst/>
            <a:cxnLst/>
            <a:rect l="l" t="t" r="r" b="b"/>
            <a:pathLst>
              <a:path w="8494105" h="3915251">
                <a:moveTo>
                  <a:pt x="0" y="0"/>
                </a:moveTo>
                <a:lnTo>
                  <a:pt x="8494105" y="0"/>
                </a:lnTo>
                <a:lnTo>
                  <a:pt x="8494105" y="3915252"/>
                </a:lnTo>
                <a:lnTo>
                  <a:pt x="0" y="3915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6771595"/>
            <a:ext cx="2486705" cy="2486705"/>
            <a:chOff x="0" y="0"/>
            <a:chExt cx="849660" cy="8496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9660" cy="849660"/>
            </a:xfrm>
            <a:custGeom>
              <a:avLst/>
              <a:gdLst/>
              <a:ahLst/>
              <a:cxnLst/>
              <a:rect l="l" t="t" r="r" b="b"/>
              <a:pathLst>
                <a:path w="849660" h="849660">
                  <a:moveTo>
                    <a:pt x="168120" y="0"/>
                  </a:moveTo>
                  <a:lnTo>
                    <a:pt x="681541" y="0"/>
                  </a:lnTo>
                  <a:cubicBezTo>
                    <a:pt x="726129" y="0"/>
                    <a:pt x="768890" y="17713"/>
                    <a:pt x="800419" y="49241"/>
                  </a:cubicBezTo>
                  <a:cubicBezTo>
                    <a:pt x="831947" y="80770"/>
                    <a:pt x="849660" y="123531"/>
                    <a:pt x="849660" y="168120"/>
                  </a:cubicBezTo>
                  <a:lnTo>
                    <a:pt x="849660" y="681541"/>
                  </a:lnTo>
                  <a:cubicBezTo>
                    <a:pt x="849660" y="774390"/>
                    <a:pt x="774390" y="849660"/>
                    <a:pt x="681541" y="849660"/>
                  </a:cubicBezTo>
                  <a:lnTo>
                    <a:pt x="168120" y="849660"/>
                  </a:lnTo>
                  <a:cubicBezTo>
                    <a:pt x="75270" y="849660"/>
                    <a:pt x="0" y="774390"/>
                    <a:pt x="0" y="681541"/>
                  </a:cubicBezTo>
                  <a:lnTo>
                    <a:pt x="0" y="168120"/>
                  </a:lnTo>
                  <a:cubicBezTo>
                    <a:pt x="0" y="75270"/>
                    <a:pt x="75270" y="0"/>
                    <a:pt x="168120" y="0"/>
                  </a:cubicBezTo>
                  <a:close/>
                </a:path>
              </a:pathLst>
            </a:custGeom>
            <a:solidFill>
              <a:srgbClr val="3C4F4B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849660" cy="954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BR" noProof="0"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2100895" y="4880012"/>
            <a:ext cx="7559316" cy="7559316"/>
          </a:xfrm>
          <a:custGeom>
            <a:avLst/>
            <a:gdLst/>
            <a:ahLst/>
            <a:cxnLst/>
            <a:rect l="l" t="t" r="r" b="b"/>
            <a:pathLst>
              <a:path w="7559316" h="7559316">
                <a:moveTo>
                  <a:pt x="0" y="0"/>
                </a:moveTo>
                <a:lnTo>
                  <a:pt x="7559316" y="0"/>
                </a:lnTo>
                <a:lnTo>
                  <a:pt x="7559316" y="7559316"/>
                </a:lnTo>
                <a:lnTo>
                  <a:pt x="0" y="75593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10812529" y="2834585"/>
            <a:ext cx="7922927" cy="4174402"/>
            <a:chOff x="0" y="0"/>
            <a:chExt cx="8120187" cy="42783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0187" cy="4278334"/>
            </a:xfrm>
            <a:custGeom>
              <a:avLst/>
              <a:gdLst/>
              <a:ahLst/>
              <a:cxnLst/>
              <a:rect l="l" t="t" r="r" b="b"/>
              <a:pathLst>
                <a:path w="8120187" h="4278334">
                  <a:moveTo>
                    <a:pt x="13680" y="0"/>
                  </a:moveTo>
                  <a:lnTo>
                    <a:pt x="8106508" y="0"/>
                  </a:lnTo>
                  <a:cubicBezTo>
                    <a:pt x="8114063" y="0"/>
                    <a:pt x="8120187" y="6125"/>
                    <a:pt x="8120187" y="13680"/>
                  </a:cubicBezTo>
                  <a:lnTo>
                    <a:pt x="8120187" y="4264654"/>
                  </a:lnTo>
                  <a:cubicBezTo>
                    <a:pt x="8120187" y="4268282"/>
                    <a:pt x="8118746" y="4271761"/>
                    <a:pt x="8116181" y="4274327"/>
                  </a:cubicBezTo>
                  <a:cubicBezTo>
                    <a:pt x="8113615" y="4276892"/>
                    <a:pt x="8110135" y="4278334"/>
                    <a:pt x="8106508" y="4278334"/>
                  </a:cubicBezTo>
                  <a:lnTo>
                    <a:pt x="13680" y="4278334"/>
                  </a:lnTo>
                  <a:cubicBezTo>
                    <a:pt x="6125" y="4278334"/>
                    <a:pt x="0" y="4272209"/>
                    <a:pt x="0" y="4264654"/>
                  </a:cubicBezTo>
                  <a:lnTo>
                    <a:pt x="0" y="13680"/>
                  </a:lnTo>
                  <a:cubicBezTo>
                    <a:pt x="0" y="6125"/>
                    <a:pt x="6125" y="0"/>
                    <a:pt x="13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4F4B">
                    <a:alpha val="100000"/>
                  </a:srgbClr>
                </a:gs>
                <a:gs pos="100000">
                  <a:srgbClr val="A6B6B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0187" cy="4297384"/>
            </a:xfrm>
            <a:prstGeom prst="rect">
              <a:avLst/>
            </a:prstGeom>
          </p:spPr>
          <p:txBody>
            <a:bodyPr lIns="21630" tIns="21630" rIns="21630" bIns="21630" rtlCol="0" anchor="ctr"/>
            <a:lstStyle/>
            <a:p>
              <a:pPr algn="ctr">
                <a:lnSpc>
                  <a:spcPts val="385"/>
                </a:lnSpc>
              </a:pPr>
              <a:endParaRPr lang="pt-BR" noProof="0" dirty="0"/>
            </a:p>
          </p:txBody>
        </p:sp>
      </p:grpSp>
      <p:sp>
        <p:nvSpPr>
          <p:cNvPr id="10" name="Freeform 10"/>
          <p:cNvSpPr/>
          <p:nvPr/>
        </p:nvSpPr>
        <p:spPr>
          <a:xfrm rot="-10800000">
            <a:off x="8657089" y="6246456"/>
            <a:ext cx="12233807" cy="1627193"/>
          </a:xfrm>
          <a:custGeom>
            <a:avLst/>
            <a:gdLst/>
            <a:ahLst/>
            <a:cxnLst/>
            <a:rect l="l" t="t" r="r" b="b"/>
            <a:pathLst>
              <a:path w="12233807" h="1627193">
                <a:moveTo>
                  <a:pt x="0" y="0"/>
                </a:moveTo>
                <a:lnTo>
                  <a:pt x="12233807" y="0"/>
                </a:lnTo>
                <a:lnTo>
                  <a:pt x="12233807" y="1627193"/>
                </a:lnTo>
                <a:lnTo>
                  <a:pt x="0" y="1627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339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11" name="Freeform 11"/>
          <p:cNvSpPr/>
          <p:nvPr/>
        </p:nvSpPr>
        <p:spPr>
          <a:xfrm rot="-10800000">
            <a:off x="10044831" y="2347358"/>
            <a:ext cx="9443061" cy="1702710"/>
          </a:xfrm>
          <a:custGeom>
            <a:avLst/>
            <a:gdLst/>
            <a:ahLst/>
            <a:cxnLst/>
            <a:rect l="l" t="t" r="r" b="b"/>
            <a:pathLst>
              <a:path w="9443061" h="1702710">
                <a:moveTo>
                  <a:pt x="0" y="0"/>
                </a:moveTo>
                <a:lnTo>
                  <a:pt x="9443060" y="0"/>
                </a:lnTo>
                <a:lnTo>
                  <a:pt x="9443060" y="1702711"/>
                </a:lnTo>
                <a:lnTo>
                  <a:pt x="0" y="17027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7381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12" name="Freeform 12"/>
          <p:cNvSpPr/>
          <p:nvPr/>
        </p:nvSpPr>
        <p:spPr>
          <a:xfrm rot="-10800000">
            <a:off x="6207483" y="4050069"/>
            <a:ext cx="5579087" cy="2205912"/>
          </a:xfrm>
          <a:custGeom>
            <a:avLst/>
            <a:gdLst/>
            <a:ahLst/>
            <a:cxnLst/>
            <a:rect l="l" t="t" r="r" b="b"/>
            <a:pathLst>
              <a:path w="5579087" h="2205912">
                <a:moveTo>
                  <a:pt x="0" y="0"/>
                </a:moveTo>
                <a:lnTo>
                  <a:pt x="5579087" y="0"/>
                </a:lnTo>
                <a:lnTo>
                  <a:pt x="5579087" y="2205912"/>
                </a:lnTo>
                <a:lnTo>
                  <a:pt x="0" y="22059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01249"/>
            </a:stretch>
          </a:blip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13" name="Group 13"/>
          <p:cNvGrpSpPr/>
          <p:nvPr/>
        </p:nvGrpSpPr>
        <p:grpSpPr>
          <a:xfrm>
            <a:off x="11999959" y="2834585"/>
            <a:ext cx="5259341" cy="6039946"/>
            <a:chOff x="0" y="0"/>
            <a:chExt cx="930510" cy="10686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0510" cy="1068619"/>
            </a:xfrm>
            <a:custGeom>
              <a:avLst/>
              <a:gdLst/>
              <a:ahLst/>
              <a:cxnLst/>
              <a:rect l="l" t="t" r="r" b="b"/>
              <a:pathLst>
                <a:path w="930510" h="1068619">
                  <a:moveTo>
                    <a:pt x="79490" y="0"/>
                  </a:moveTo>
                  <a:lnTo>
                    <a:pt x="851021" y="0"/>
                  </a:lnTo>
                  <a:cubicBezTo>
                    <a:pt x="894922" y="0"/>
                    <a:pt x="930510" y="35589"/>
                    <a:pt x="930510" y="79490"/>
                  </a:cubicBezTo>
                  <a:lnTo>
                    <a:pt x="930510" y="989129"/>
                  </a:lnTo>
                  <a:cubicBezTo>
                    <a:pt x="930510" y="1033030"/>
                    <a:pt x="894922" y="1068619"/>
                    <a:pt x="851021" y="1068619"/>
                  </a:cubicBezTo>
                  <a:lnTo>
                    <a:pt x="79490" y="1068619"/>
                  </a:lnTo>
                  <a:cubicBezTo>
                    <a:pt x="35589" y="1068619"/>
                    <a:pt x="0" y="1033030"/>
                    <a:pt x="0" y="989129"/>
                  </a:cubicBezTo>
                  <a:lnTo>
                    <a:pt x="0" y="79490"/>
                  </a:lnTo>
                  <a:cubicBezTo>
                    <a:pt x="0" y="35589"/>
                    <a:pt x="35589" y="0"/>
                    <a:pt x="79490" y="0"/>
                  </a:cubicBezTo>
                  <a:close/>
                </a:path>
              </a:pathLst>
            </a:custGeom>
            <a:blipFill>
              <a:blip r:embed="rId9"/>
              <a:stretch>
                <a:fillRect l="-17448" r="-54923"/>
              </a:stretch>
            </a:blipFill>
            <a:ln w="85725" cap="rnd">
              <a:solidFill>
                <a:srgbClr val="DADEDC"/>
              </a:solidFill>
              <a:prstDash val="solid"/>
              <a:round/>
            </a:ln>
          </p:spPr>
          <p:txBody>
            <a:bodyPr/>
            <a:lstStyle/>
            <a:p>
              <a:endParaRPr lang="pt-BR" noProof="0" dirty="0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406496" y="4750824"/>
            <a:ext cx="672653" cy="658458"/>
          </a:xfrm>
          <a:custGeom>
            <a:avLst/>
            <a:gdLst/>
            <a:ahLst/>
            <a:cxnLst/>
            <a:rect l="l" t="t" r="r" b="b"/>
            <a:pathLst>
              <a:path w="672653" h="658458">
                <a:moveTo>
                  <a:pt x="0" y="0"/>
                </a:moveTo>
                <a:lnTo>
                  <a:pt x="672653" y="0"/>
                </a:lnTo>
                <a:lnTo>
                  <a:pt x="672653" y="658457"/>
                </a:lnTo>
                <a:lnTo>
                  <a:pt x="0" y="6584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625108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18" name="Freeform 18"/>
          <p:cNvSpPr/>
          <p:nvPr/>
        </p:nvSpPr>
        <p:spPr>
          <a:xfrm>
            <a:off x="1062751" y="5848839"/>
            <a:ext cx="441126" cy="431817"/>
          </a:xfrm>
          <a:custGeom>
            <a:avLst/>
            <a:gdLst/>
            <a:ahLst/>
            <a:cxnLst/>
            <a:rect l="l" t="t" r="r" b="b"/>
            <a:pathLst>
              <a:path w="441126" h="431817">
                <a:moveTo>
                  <a:pt x="0" y="0"/>
                </a:moveTo>
                <a:lnTo>
                  <a:pt x="441126" y="0"/>
                </a:lnTo>
                <a:lnTo>
                  <a:pt x="441126" y="431817"/>
                </a:lnTo>
                <a:lnTo>
                  <a:pt x="0" y="4318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625108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19" name="Freeform 19"/>
          <p:cNvSpPr/>
          <p:nvPr/>
        </p:nvSpPr>
        <p:spPr>
          <a:xfrm>
            <a:off x="15287670" y="6712"/>
            <a:ext cx="3000330" cy="2043975"/>
          </a:xfrm>
          <a:custGeom>
            <a:avLst/>
            <a:gdLst/>
            <a:ahLst/>
            <a:cxnLst/>
            <a:rect l="l" t="t" r="r" b="b"/>
            <a:pathLst>
              <a:path w="3000330" h="2043975">
                <a:moveTo>
                  <a:pt x="0" y="0"/>
                </a:moveTo>
                <a:lnTo>
                  <a:pt x="3000330" y="0"/>
                </a:lnTo>
                <a:lnTo>
                  <a:pt x="3000330" y="2043976"/>
                </a:lnTo>
                <a:lnTo>
                  <a:pt x="0" y="20439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20" name="TextBox 20"/>
          <p:cNvSpPr txBox="1"/>
          <p:nvPr/>
        </p:nvSpPr>
        <p:spPr>
          <a:xfrm>
            <a:off x="3764846" y="7056097"/>
            <a:ext cx="3410845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pt-BR" sz="2499" noProof="0" dirty="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Instrutor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64846" y="7516473"/>
            <a:ext cx="2690890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pt-BR" sz="2499" b="1" noProof="0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Pedro Henrique Amadio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605578"/>
            <a:ext cx="10555200" cy="1767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20"/>
              </a:lnSpc>
            </a:pPr>
            <a:r>
              <a:rPr lang="pt-BR" sz="10300" b="1" i="1" noProof="0" dirty="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Módulo 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2751" y="1968540"/>
            <a:ext cx="9215562" cy="1711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20"/>
              </a:lnSpc>
            </a:pPr>
            <a:r>
              <a:rPr lang="pt-BR" sz="10300" b="1" i="1" noProof="0" dirty="0">
                <a:solidFill>
                  <a:srgbClr val="8B1D36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Aula 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2751" y="4177916"/>
            <a:ext cx="8540801" cy="55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1"/>
              </a:lnSpc>
            </a:pPr>
            <a:r>
              <a:rPr lang="pt-BR" sz="3215" i="1" noProof="0" dirty="0">
                <a:solidFill>
                  <a:srgbClr val="000000"/>
                </a:solidFill>
                <a:latin typeface="Mont Italics"/>
                <a:ea typeface="Mont Italics"/>
                <a:cs typeface="Mont Italics"/>
                <a:sym typeface="Mont Italics"/>
              </a:rPr>
              <a:t>Introdução ao HTML e Estrutura da WEB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3314" y="7213742"/>
            <a:ext cx="2151291" cy="1757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89"/>
              </a:lnSpc>
            </a:pPr>
            <a:r>
              <a:rPr lang="pt-BR" sz="6600" b="1" noProof="0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09/</a:t>
            </a:r>
          </a:p>
          <a:p>
            <a:pPr>
              <a:lnSpc>
                <a:spcPts val="6689"/>
              </a:lnSpc>
            </a:pPr>
            <a:r>
              <a:rPr lang="pt-BR" sz="6600" b="1" noProof="0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2025</a:t>
            </a:r>
            <a:endParaRPr lang="pt-BR" sz="7689" b="1" noProof="0" dirty="0">
              <a:solidFill>
                <a:srgbClr val="FFFFFF"/>
              </a:solidFill>
              <a:latin typeface="Mont Bold"/>
              <a:ea typeface="Mont Bold"/>
              <a:cs typeface="Mont Bold"/>
              <a:sym typeface="Mont Bold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0132702" y="541411"/>
            <a:ext cx="5253451" cy="974578"/>
          </a:xfrm>
          <a:custGeom>
            <a:avLst/>
            <a:gdLst/>
            <a:ahLst/>
            <a:cxnLst/>
            <a:rect l="l" t="t" r="r" b="b"/>
            <a:pathLst>
              <a:path w="5253451" h="974578">
                <a:moveTo>
                  <a:pt x="0" y="0"/>
                </a:moveTo>
                <a:lnTo>
                  <a:pt x="5253451" y="0"/>
                </a:lnTo>
                <a:lnTo>
                  <a:pt x="5253451" y="974578"/>
                </a:lnTo>
                <a:lnTo>
                  <a:pt x="0" y="97457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220743" b="-218305"/>
            </a:stretch>
          </a:blipFill>
        </p:spPr>
        <p:txBody>
          <a:bodyPr/>
          <a:lstStyle/>
          <a:p>
            <a:endParaRPr lang="pt-BR" noProof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8378" y="1583968"/>
            <a:ext cx="7559316" cy="7559316"/>
          </a:xfrm>
          <a:custGeom>
            <a:avLst/>
            <a:gdLst/>
            <a:ahLst/>
            <a:cxnLst/>
            <a:rect l="l" t="t" r="r" b="b"/>
            <a:pathLst>
              <a:path w="7559316" h="7559316">
                <a:moveTo>
                  <a:pt x="0" y="0"/>
                </a:moveTo>
                <a:lnTo>
                  <a:pt x="7559316" y="0"/>
                </a:lnTo>
                <a:lnTo>
                  <a:pt x="7559316" y="7559316"/>
                </a:lnTo>
                <a:lnTo>
                  <a:pt x="0" y="7559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3" name="Freeform 3"/>
          <p:cNvSpPr/>
          <p:nvPr/>
        </p:nvSpPr>
        <p:spPr>
          <a:xfrm>
            <a:off x="-548140" y="8329374"/>
            <a:ext cx="8494105" cy="3915251"/>
          </a:xfrm>
          <a:custGeom>
            <a:avLst/>
            <a:gdLst/>
            <a:ahLst/>
            <a:cxnLst/>
            <a:rect l="l" t="t" r="r" b="b"/>
            <a:pathLst>
              <a:path w="8494105" h="3915251">
                <a:moveTo>
                  <a:pt x="0" y="0"/>
                </a:moveTo>
                <a:lnTo>
                  <a:pt x="8494105" y="0"/>
                </a:lnTo>
                <a:lnTo>
                  <a:pt x="8494105" y="3915252"/>
                </a:lnTo>
                <a:lnTo>
                  <a:pt x="0" y="3915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4" name="Freeform 4"/>
          <p:cNvSpPr/>
          <p:nvPr/>
        </p:nvSpPr>
        <p:spPr>
          <a:xfrm>
            <a:off x="13362870" y="8926030"/>
            <a:ext cx="678866" cy="664540"/>
          </a:xfrm>
          <a:custGeom>
            <a:avLst/>
            <a:gdLst/>
            <a:ahLst/>
            <a:cxnLst/>
            <a:rect l="l" t="t" r="r" b="b"/>
            <a:pathLst>
              <a:path w="678866" h="664540">
                <a:moveTo>
                  <a:pt x="0" y="0"/>
                </a:moveTo>
                <a:lnTo>
                  <a:pt x="678867" y="0"/>
                </a:lnTo>
                <a:lnTo>
                  <a:pt x="678867" y="664540"/>
                </a:lnTo>
                <a:lnTo>
                  <a:pt x="0" y="664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25108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6" name="Freeform 6"/>
          <p:cNvSpPr/>
          <p:nvPr/>
        </p:nvSpPr>
        <p:spPr>
          <a:xfrm>
            <a:off x="15287670" y="6712"/>
            <a:ext cx="3000330" cy="2043975"/>
          </a:xfrm>
          <a:custGeom>
            <a:avLst/>
            <a:gdLst/>
            <a:ahLst/>
            <a:cxnLst/>
            <a:rect l="l" t="t" r="r" b="b"/>
            <a:pathLst>
              <a:path w="3000330" h="2043975">
                <a:moveTo>
                  <a:pt x="0" y="0"/>
                </a:moveTo>
                <a:lnTo>
                  <a:pt x="3000330" y="0"/>
                </a:lnTo>
                <a:lnTo>
                  <a:pt x="3000330" y="2043976"/>
                </a:lnTo>
                <a:lnTo>
                  <a:pt x="0" y="20439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12" name="TextBox 12"/>
          <p:cNvSpPr txBox="1"/>
          <p:nvPr/>
        </p:nvSpPr>
        <p:spPr>
          <a:xfrm>
            <a:off x="6096000" y="3162300"/>
            <a:ext cx="10591800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47" lvl="1" algn="just">
              <a:lnSpc>
                <a:spcPts val="3629"/>
              </a:lnSpc>
            </a:pPr>
            <a:r>
              <a:rPr lang="pt-BR" sz="2999" b="1" spc="-89" noProof="0" dirty="0">
                <a:solidFill>
                  <a:srgbClr val="3C4F4B"/>
                </a:solidFill>
                <a:latin typeface="Cloud Loop Bold"/>
                <a:ea typeface="Cloud Loop Bold"/>
                <a:cs typeface="Cloud Loop Bold"/>
                <a:sym typeface="Cloud Loop Bold"/>
              </a:rPr>
              <a:t>Desenvolvedor de aplicações WEB, com experiência em </a:t>
            </a:r>
            <a:r>
              <a:rPr lang="pt-BR" sz="2999" b="1" spc="-89" noProof="0" dirty="0" err="1">
                <a:solidFill>
                  <a:srgbClr val="3C4F4B"/>
                </a:solidFill>
                <a:latin typeface="Cloud Loop Bold"/>
                <a:ea typeface="Cloud Loop Bold"/>
                <a:cs typeface="Cloud Loop Bold"/>
                <a:sym typeface="Cloud Loop Bold"/>
              </a:rPr>
              <a:t>Full-Stack</a:t>
            </a:r>
            <a:r>
              <a:rPr lang="pt-BR" sz="2999" b="1" spc="-89" noProof="0" dirty="0">
                <a:solidFill>
                  <a:srgbClr val="3C4F4B"/>
                </a:solidFill>
                <a:latin typeface="Cloud Loop Bold"/>
                <a:ea typeface="Cloud Loop Bold"/>
                <a:cs typeface="Cloud Loop Bold"/>
                <a:sym typeface="Cloud Loop Bold"/>
              </a:rPr>
              <a:t>. Profissional com mais de 6 anos de experiência em Tecnologia, graduado em Desenvolvimento de Sistemas desde 2020. Comecei cedo na área de TI na própria FMX mesmo, desenvolvendo sistemas em </a:t>
            </a:r>
            <a:r>
              <a:rPr lang="pt-BR" sz="2999" b="1" spc="-89" noProof="0" dirty="0" err="1">
                <a:solidFill>
                  <a:srgbClr val="3C4F4B"/>
                </a:solidFill>
                <a:latin typeface="Cloud Loop Bold"/>
                <a:ea typeface="Cloud Loop Bold"/>
                <a:cs typeface="Cloud Loop Bold"/>
                <a:sym typeface="Cloud Loop Bold"/>
              </a:rPr>
              <a:t>GeneXus</a:t>
            </a:r>
            <a:r>
              <a:rPr lang="pt-BR" sz="2999" b="1" spc="-89" noProof="0" dirty="0">
                <a:solidFill>
                  <a:srgbClr val="3C4F4B"/>
                </a:solidFill>
                <a:latin typeface="Cloud Loop Bold"/>
                <a:ea typeface="Cloud Loop Bold"/>
                <a:cs typeface="Cloud Loop Bold"/>
                <a:sym typeface="Cloud Loop Bold"/>
              </a:rPr>
              <a:t>, onde ainda atuo e sigo desenvolvendo junto à ferramenta. A FMX é a minha primeira casa, onde iniciei e aprimorei meus conhecimentos durante esses 6 anos de casa. Trabalhei em diversos projetos para diversos ambientes e atualmente, além de desenvolvedor, estou na parte de infraestrutura da FMX como </a:t>
            </a:r>
            <a:r>
              <a:rPr lang="pt-BR" sz="2999" b="1" spc="-89" noProof="0" dirty="0" err="1">
                <a:solidFill>
                  <a:srgbClr val="3C4F4B"/>
                </a:solidFill>
                <a:latin typeface="Cloud Loop Bold"/>
                <a:ea typeface="Cloud Loop Bold"/>
                <a:cs typeface="Cloud Loop Bold"/>
                <a:sym typeface="Cloud Loop Bold"/>
              </a:rPr>
              <a:t>DevOps</a:t>
            </a:r>
            <a:r>
              <a:rPr lang="pt-BR" sz="2999" b="1" spc="-89" noProof="0" dirty="0">
                <a:solidFill>
                  <a:srgbClr val="3C4F4B"/>
                </a:solidFill>
                <a:latin typeface="Cloud Loop Bold"/>
                <a:ea typeface="Cloud Loop Bold"/>
                <a:cs typeface="Cloud Loop Bold"/>
                <a:sym typeface="Cloud Loop Bold"/>
              </a:rPr>
              <a:t> e analista de arquitetura e automações para CI/CD.</a:t>
            </a:r>
          </a:p>
        </p:txBody>
      </p:sp>
      <p:sp>
        <p:nvSpPr>
          <p:cNvPr id="19" name="Freeform 64">
            <a:extLst>
              <a:ext uri="{FF2B5EF4-FFF2-40B4-BE49-F238E27FC236}">
                <a16:creationId xmlns:a16="http://schemas.microsoft.com/office/drawing/2014/main" id="{55957471-ECA8-7A5F-3D59-6CF8DF7EA351}"/>
              </a:ext>
            </a:extLst>
          </p:cNvPr>
          <p:cNvSpPr/>
          <p:nvPr/>
        </p:nvSpPr>
        <p:spPr>
          <a:xfrm>
            <a:off x="914400" y="541411"/>
            <a:ext cx="5253451" cy="974578"/>
          </a:xfrm>
          <a:custGeom>
            <a:avLst/>
            <a:gdLst/>
            <a:ahLst/>
            <a:cxnLst/>
            <a:rect l="l" t="t" r="r" b="b"/>
            <a:pathLst>
              <a:path w="5253451" h="974578">
                <a:moveTo>
                  <a:pt x="0" y="0"/>
                </a:moveTo>
                <a:lnTo>
                  <a:pt x="5253451" y="0"/>
                </a:lnTo>
                <a:lnTo>
                  <a:pt x="5253451" y="974578"/>
                </a:lnTo>
                <a:lnTo>
                  <a:pt x="0" y="9745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20743" b="-218305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DD8A987-EA8A-D24F-0F38-E82386BD4403}"/>
              </a:ext>
            </a:extLst>
          </p:cNvPr>
          <p:cNvSpPr txBox="1"/>
          <p:nvPr/>
        </p:nvSpPr>
        <p:spPr>
          <a:xfrm>
            <a:off x="1028699" y="1842581"/>
            <a:ext cx="16573501" cy="93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53"/>
              </a:lnSpc>
            </a:pPr>
            <a:r>
              <a:rPr lang="pt-BR" sz="5400" b="1" noProof="0" dirty="0">
                <a:solidFill>
                  <a:srgbClr val="3C4F4B"/>
                </a:solidFill>
                <a:latin typeface="Mont Bold"/>
                <a:ea typeface="Mont Bold"/>
                <a:cs typeface="Mont Bold"/>
                <a:sym typeface="Mont Bold"/>
              </a:rPr>
              <a:t>Pedro Henrique Amadio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7AC7097-93E6-2FDA-9AE9-D5A19896C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64" y="3162301"/>
            <a:ext cx="4495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016268" y="2846678"/>
            <a:ext cx="4101907" cy="2161197"/>
            <a:chOff x="0" y="0"/>
            <a:chExt cx="8120187" cy="42783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0187" cy="4278334"/>
            </a:xfrm>
            <a:custGeom>
              <a:avLst/>
              <a:gdLst/>
              <a:ahLst/>
              <a:cxnLst/>
              <a:rect l="l" t="t" r="r" b="b"/>
              <a:pathLst>
                <a:path w="8120187" h="4278334">
                  <a:moveTo>
                    <a:pt x="26424" y="0"/>
                  </a:moveTo>
                  <a:lnTo>
                    <a:pt x="8093764" y="0"/>
                  </a:lnTo>
                  <a:cubicBezTo>
                    <a:pt x="8100771" y="0"/>
                    <a:pt x="8107493" y="2784"/>
                    <a:pt x="8112448" y="7739"/>
                  </a:cubicBezTo>
                  <a:cubicBezTo>
                    <a:pt x="8117404" y="12695"/>
                    <a:pt x="8120187" y="19416"/>
                    <a:pt x="8120187" y="26424"/>
                  </a:cubicBezTo>
                  <a:lnTo>
                    <a:pt x="8120187" y="4251910"/>
                  </a:lnTo>
                  <a:cubicBezTo>
                    <a:pt x="8120187" y="4258918"/>
                    <a:pt x="8117404" y="4265639"/>
                    <a:pt x="8112448" y="4270594"/>
                  </a:cubicBezTo>
                  <a:cubicBezTo>
                    <a:pt x="8107493" y="4275550"/>
                    <a:pt x="8100771" y="4278334"/>
                    <a:pt x="8093764" y="4278334"/>
                  </a:cubicBezTo>
                  <a:lnTo>
                    <a:pt x="26424" y="4278334"/>
                  </a:lnTo>
                  <a:cubicBezTo>
                    <a:pt x="19416" y="4278334"/>
                    <a:pt x="12695" y="4275550"/>
                    <a:pt x="7739" y="4270594"/>
                  </a:cubicBezTo>
                  <a:cubicBezTo>
                    <a:pt x="2784" y="4265639"/>
                    <a:pt x="0" y="4258918"/>
                    <a:pt x="0" y="4251910"/>
                  </a:cubicBezTo>
                  <a:lnTo>
                    <a:pt x="0" y="26424"/>
                  </a:lnTo>
                  <a:cubicBezTo>
                    <a:pt x="0" y="19416"/>
                    <a:pt x="2784" y="12695"/>
                    <a:pt x="7739" y="7739"/>
                  </a:cubicBezTo>
                  <a:cubicBezTo>
                    <a:pt x="12695" y="2784"/>
                    <a:pt x="19416" y="0"/>
                    <a:pt x="2642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4F4B">
                    <a:alpha val="100000"/>
                  </a:srgbClr>
                </a:gs>
                <a:gs pos="100000">
                  <a:srgbClr val="A6B6B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0187" cy="4297384"/>
            </a:xfrm>
            <a:prstGeom prst="rect">
              <a:avLst/>
            </a:prstGeom>
          </p:spPr>
          <p:txBody>
            <a:bodyPr lIns="21630" tIns="21630" rIns="21630" bIns="21630" rtlCol="0" anchor="ctr"/>
            <a:lstStyle/>
            <a:p>
              <a:pPr algn="ctr">
                <a:lnSpc>
                  <a:spcPts val="385"/>
                </a:lnSpc>
              </a:pPr>
              <a:endParaRPr lang="pt-BR" noProof="0" dirty="0"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13936429" y="4613093"/>
            <a:ext cx="6333763" cy="842440"/>
          </a:xfrm>
          <a:custGeom>
            <a:avLst/>
            <a:gdLst/>
            <a:ahLst/>
            <a:cxnLst/>
            <a:rect l="l" t="t" r="r" b="b"/>
            <a:pathLst>
              <a:path w="6333763" h="842440">
                <a:moveTo>
                  <a:pt x="0" y="0"/>
                </a:moveTo>
                <a:lnTo>
                  <a:pt x="6333763" y="0"/>
                </a:lnTo>
                <a:lnTo>
                  <a:pt x="6333763" y="842440"/>
                </a:lnTo>
                <a:lnTo>
                  <a:pt x="0" y="842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39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6" name="Freeform 6"/>
          <p:cNvSpPr/>
          <p:nvPr/>
        </p:nvSpPr>
        <p:spPr>
          <a:xfrm rot="-10800000">
            <a:off x="14654900" y="2594428"/>
            <a:ext cx="4888921" cy="881538"/>
          </a:xfrm>
          <a:custGeom>
            <a:avLst/>
            <a:gdLst/>
            <a:ahLst/>
            <a:cxnLst/>
            <a:rect l="l" t="t" r="r" b="b"/>
            <a:pathLst>
              <a:path w="4888921" h="881538">
                <a:moveTo>
                  <a:pt x="0" y="0"/>
                </a:moveTo>
                <a:lnTo>
                  <a:pt x="4888920" y="0"/>
                </a:lnTo>
                <a:lnTo>
                  <a:pt x="4888920" y="881538"/>
                </a:lnTo>
                <a:lnTo>
                  <a:pt x="0" y="88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7381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7" name="Freeform 7"/>
          <p:cNvSpPr/>
          <p:nvPr/>
        </p:nvSpPr>
        <p:spPr>
          <a:xfrm rot="-10800000">
            <a:off x="12668204" y="3475966"/>
            <a:ext cx="2888440" cy="1142059"/>
          </a:xfrm>
          <a:custGeom>
            <a:avLst/>
            <a:gdLst/>
            <a:ahLst/>
            <a:cxnLst/>
            <a:rect l="l" t="t" r="r" b="b"/>
            <a:pathLst>
              <a:path w="2888440" h="1142059">
                <a:moveTo>
                  <a:pt x="0" y="0"/>
                </a:moveTo>
                <a:lnTo>
                  <a:pt x="2888440" y="0"/>
                </a:lnTo>
                <a:lnTo>
                  <a:pt x="2888440" y="1142058"/>
                </a:lnTo>
                <a:lnTo>
                  <a:pt x="0" y="1142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1249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8" name="Freeform 8"/>
          <p:cNvSpPr/>
          <p:nvPr/>
        </p:nvSpPr>
        <p:spPr>
          <a:xfrm>
            <a:off x="4251374" y="7267509"/>
            <a:ext cx="5052439" cy="5052439"/>
          </a:xfrm>
          <a:custGeom>
            <a:avLst/>
            <a:gdLst/>
            <a:ahLst/>
            <a:cxnLst/>
            <a:rect l="l" t="t" r="r" b="b"/>
            <a:pathLst>
              <a:path w="5052439" h="5052439">
                <a:moveTo>
                  <a:pt x="0" y="0"/>
                </a:moveTo>
                <a:lnTo>
                  <a:pt x="5052440" y="0"/>
                </a:lnTo>
                <a:lnTo>
                  <a:pt x="5052440" y="5052440"/>
                </a:lnTo>
                <a:lnTo>
                  <a:pt x="0" y="5052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9" name="Group 9"/>
          <p:cNvGrpSpPr/>
          <p:nvPr/>
        </p:nvGrpSpPr>
        <p:grpSpPr>
          <a:xfrm>
            <a:off x="8016796" y="1860058"/>
            <a:ext cx="5593512" cy="7302034"/>
            <a:chOff x="0" y="0"/>
            <a:chExt cx="930510" cy="12147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30510" cy="1214732"/>
            </a:xfrm>
            <a:custGeom>
              <a:avLst/>
              <a:gdLst/>
              <a:ahLst/>
              <a:cxnLst/>
              <a:rect l="l" t="t" r="r" b="b"/>
              <a:pathLst>
                <a:path w="930510" h="1214732">
                  <a:moveTo>
                    <a:pt x="74741" y="0"/>
                  </a:moveTo>
                  <a:lnTo>
                    <a:pt x="855770" y="0"/>
                  </a:lnTo>
                  <a:cubicBezTo>
                    <a:pt x="897048" y="0"/>
                    <a:pt x="930510" y="33463"/>
                    <a:pt x="930510" y="74741"/>
                  </a:cubicBezTo>
                  <a:lnTo>
                    <a:pt x="930510" y="1139991"/>
                  </a:lnTo>
                  <a:cubicBezTo>
                    <a:pt x="930510" y="1181269"/>
                    <a:pt x="897048" y="1214732"/>
                    <a:pt x="855770" y="1214732"/>
                  </a:cubicBezTo>
                  <a:lnTo>
                    <a:pt x="74741" y="1214732"/>
                  </a:lnTo>
                  <a:cubicBezTo>
                    <a:pt x="33463" y="1214732"/>
                    <a:pt x="0" y="1181269"/>
                    <a:pt x="0" y="1139991"/>
                  </a:cubicBezTo>
                  <a:lnTo>
                    <a:pt x="0" y="74741"/>
                  </a:lnTo>
                  <a:cubicBezTo>
                    <a:pt x="0" y="33463"/>
                    <a:pt x="33463" y="0"/>
                    <a:pt x="74741" y="0"/>
                  </a:cubicBezTo>
                  <a:close/>
                </a:path>
              </a:pathLst>
            </a:custGeom>
            <a:blipFill>
              <a:blip r:embed="rId8"/>
              <a:stretch>
                <a:fillRect l="-2217" r="-2217"/>
              </a:stretch>
            </a:blipFill>
            <a:ln w="857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87624" y="6667500"/>
            <a:ext cx="1645367" cy="1645367"/>
            <a:chOff x="0" y="0"/>
            <a:chExt cx="658513" cy="6585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58513" cy="658513"/>
            </a:xfrm>
            <a:custGeom>
              <a:avLst/>
              <a:gdLst/>
              <a:ahLst/>
              <a:cxnLst/>
              <a:rect l="l" t="t" r="r" b="b"/>
              <a:pathLst>
                <a:path w="658513" h="658513">
                  <a:moveTo>
                    <a:pt x="254085" y="0"/>
                  </a:moveTo>
                  <a:lnTo>
                    <a:pt x="404427" y="0"/>
                  </a:lnTo>
                  <a:cubicBezTo>
                    <a:pt x="544755" y="0"/>
                    <a:pt x="658513" y="113758"/>
                    <a:pt x="658513" y="254085"/>
                  </a:cubicBezTo>
                  <a:lnTo>
                    <a:pt x="658513" y="404427"/>
                  </a:lnTo>
                  <a:cubicBezTo>
                    <a:pt x="658513" y="544755"/>
                    <a:pt x="544755" y="658513"/>
                    <a:pt x="404427" y="658513"/>
                  </a:cubicBezTo>
                  <a:lnTo>
                    <a:pt x="254085" y="658513"/>
                  </a:lnTo>
                  <a:cubicBezTo>
                    <a:pt x="113758" y="658513"/>
                    <a:pt x="0" y="544755"/>
                    <a:pt x="0" y="404427"/>
                  </a:cubicBezTo>
                  <a:lnTo>
                    <a:pt x="0" y="254085"/>
                  </a:lnTo>
                  <a:cubicBezTo>
                    <a:pt x="0" y="113758"/>
                    <a:pt x="113758" y="0"/>
                    <a:pt x="254085" y="0"/>
                  </a:cubicBezTo>
                  <a:close/>
                </a:path>
              </a:pathLst>
            </a:custGeom>
            <a:solidFill>
              <a:srgbClr val="8B1D36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658513" cy="763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BR" noProof="0" dirty="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464593" y="8453671"/>
            <a:ext cx="3899925" cy="1821940"/>
            <a:chOff x="0" y="0"/>
            <a:chExt cx="8120187" cy="37935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0187" cy="3793534"/>
            </a:xfrm>
            <a:custGeom>
              <a:avLst/>
              <a:gdLst/>
              <a:ahLst/>
              <a:cxnLst/>
              <a:rect l="l" t="t" r="r" b="b"/>
              <a:pathLst>
                <a:path w="8120187" h="3793534">
                  <a:moveTo>
                    <a:pt x="27792" y="0"/>
                  </a:moveTo>
                  <a:lnTo>
                    <a:pt x="8092395" y="0"/>
                  </a:lnTo>
                  <a:cubicBezTo>
                    <a:pt x="8099766" y="0"/>
                    <a:pt x="8106835" y="2928"/>
                    <a:pt x="8112047" y="8140"/>
                  </a:cubicBezTo>
                  <a:cubicBezTo>
                    <a:pt x="8117260" y="13352"/>
                    <a:pt x="8120187" y="20421"/>
                    <a:pt x="8120187" y="27792"/>
                  </a:cubicBezTo>
                  <a:lnTo>
                    <a:pt x="8120187" y="3765741"/>
                  </a:lnTo>
                  <a:cubicBezTo>
                    <a:pt x="8120187" y="3773112"/>
                    <a:pt x="8117260" y="3780181"/>
                    <a:pt x="8112047" y="3785393"/>
                  </a:cubicBezTo>
                  <a:cubicBezTo>
                    <a:pt x="8106835" y="3790605"/>
                    <a:pt x="8099766" y="3793534"/>
                    <a:pt x="8092395" y="3793534"/>
                  </a:cubicBezTo>
                  <a:lnTo>
                    <a:pt x="27792" y="3793534"/>
                  </a:lnTo>
                  <a:cubicBezTo>
                    <a:pt x="20421" y="3793534"/>
                    <a:pt x="13352" y="3790605"/>
                    <a:pt x="8140" y="3785393"/>
                  </a:cubicBezTo>
                  <a:cubicBezTo>
                    <a:pt x="2928" y="3780181"/>
                    <a:pt x="0" y="3773112"/>
                    <a:pt x="0" y="3765741"/>
                  </a:cubicBezTo>
                  <a:lnTo>
                    <a:pt x="0" y="27792"/>
                  </a:lnTo>
                  <a:cubicBezTo>
                    <a:pt x="0" y="20421"/>
                    <a:pt x="2928" y="13352"/>
                    <a:pt x="8140" y="8140"/>
                  </a:cubicBezTo>
                  <a:cubicBezTo>
                    <a:pt x="13352" y="2928"/>
                    <a:pt x="20421" y="0"/>
                    <a:pt x="2779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4F4B">
                    <a:alpha val="100000"/>
                  </a:srgbClr>
                </a:gs>
                <a:gs pos="100000">
                  <a:srgbClr val="A6B6B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8120187" cy="3812583"/>
            </a:xfrm>
            <a:prstGeom prst="rect">
              <a:avLst/>
            </a:prstGeom>
          </p:spPr>
          <p:txBody>
            <a:bodyPr lIns="21630" tIns="21630" rIns="21630" bIns="21630" rtlCol="0" anchor="ctr"/>
            <a:lstStyle/>
            <a:p>
              <a:pPr algn="ctr">
                <a:lnSpc>
                  <a:spcPts val="385"/>
                </a:lnSpc>
              </a:pPr>
              <a:endParaRPr lang="pt-BR" noProof="0" dirty="0"/>
            </a:p>
          </p:txBody>
        </p:sp>
      </p:grpSp>
      <p:sp>
        <p:nvSpPr>
          <p:cNvPr id="17" name="Freeform 17"/>
          <p:cNvSpPr/>
          <p:nvPr/>
        </p:nvSpPr>
        <p:spPr>
          <a:xfrm>
            <a:off x="-2559884" y="7911637"/>
            <a:ext cx="6021882" cy="800958"/>
          </a:xfrm>
          <a:custGeom>
            <a:avLst/>
            <a:gdLst/>
            <a:ahLst/>
            <a:cxnLst/>
            <a:rect l="l" t="t" r="r" b="b"/>
            <a:pathLst>
              <a:path w="6021882" h="800958">
                <a:moveTo>
                  <a:pt x="0" y="0"/>
                </a:moveTo>
                <a:lnTo>
                  <a:pt x="6021883" y="0"/>
                </a:lnTo>
                <a:lnTo>
                  <a:pt x="6021883" y="800958"/>
                </a:lnTo>
                <a:lnTo>
                  <a:pt x="0" y="800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39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18" name="Freeform 18"/>
          <p:cNvSpPr/>
          <p:nvPr/>
        </p:nvSpPr>
        <p:spPr>
          <a:xfrm>
            <a:off x="-1869279" y="9793729"/>
            <a:ext cx="4648185" cy="838130"/>
          </a:xfrm>
          <a:custGeom>
            <a:avLst/>
            <a:gdLst/>
            <a:ahLst/>
            <a:cxnLst/>
            <a:rect l="l" t="t" r="r" b="b"/>
            <a:pathLst>
              <a:path w="4648185" h="838130">
                <a:moveTo>
                  <a:pt x="0" y="0"/>
                </a:moveTo>
                <a:lnTo>
                  <a:pt x="4648185" y="0"/>
                </a:lnTo>
                <a:lnTo>
                  <a:pt x="4648185" y="838130"/>
                </a:lnTo>
                <a:lnTo>
                  <a:pt x="0" y="83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7381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19" name="Freeform 19"/>
          <p:cNvSpPr/>
          <p:nvPr/>
        </p:nvSpPr>
        <p:spPr>
          <a:xfrm>
            <a:off x="1921565" y="8707907"/>
            <a:ext cx="1719485" cy="1085822"/>
          </a:xfrm>
          <a:custGeom>
            <a:avLst/>
            <a:gdLst/>
            <a:ahLst/>
            <a:cxnLst/>
            <a:rect l="l" t="t" r="r" b="b"/>
            <a:pathLst>
              <a:path w="1719485" h="1085822">
                <a:moveTo>
                  <a:pt x="0" y="0"/>
                </a:moveTo>
                <a:lnTo>
                  <a:pt x="1719485" y="0"/>
                </a:lnTo>
                <a:lnTo>
                  <a:pt x="1719485" y="1085822"/>
                </a:lnTo>
                <a:lnTo>
                  <a:pt x="0" y="1085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381128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20" name="Freeform 20"/>
          <p:cNvSpPr/>
          <p:nvPr/>
        </p:nvSpPr>
        <p:spPr>
          <a:xfrm>
            <a:off x="6557031" y="1644150"/>
            <a:ext cx="441126" cy="431817"/>
          </a:xfrm>
          <a:custGeom>
            <a:avLst/>
            <a:gdLst/>
            <a:ahLst/>
            <a:cxnLst/>
            <a:rect l="l" t="t" r="r" b="b"/>
            <a:pathLst>
              <a:path w="441126" h="431817">
                <a:moveTo>
                  <a:pt x="0" y="0"/>
                </a:moveTo>
                <a:lnTo>
                  <a:pt x="441126" y="0"/>
                </a:lnTo>
                <a:lnTo>
                  <a:pt x="441126" y="431816"/>
                </a:lnTo>
                <a:lnTo>
                  <a:pt x="0" y="4318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625108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21" name="Freeform 21"/>
          <p:cNvSpPr/>
          <p:nvPr/>
        </p:nvSpPr>
        <p:spPr>
          <a:xfrm>
            <a:off x="16140988" y="5951907"/>
            <a:ext cx="441126" cy="431817"/>
          </a:xfrm>
          <a:custGeom>
            <a:avLst/>
            <a:gdLst/>
            <a:ahLst/>
            <a:cxnLst/>
            <a:rect l="l" t="t" r="r" b="b"/>
            <a:pathLst>
              <a:path w="441126" h="431817">
                <a:moveTo>
                  <a:pt x="0" y="0"/>
                </a:moveTo>
                <a:lnTo>
                  <a:pt x="441126" y="0"/>
                </a:lnTo>
                <a:lnTo>
                  <a:pt x="441126" y="431817"/>
                </a:lnTo>
                <a:lnTo>
                  <a:pt x="0" y="4318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625108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22" name="Freeform 22"/>
          <p:cNvSpPr/>
          <p:nvPr/>
        </p:nvSpPr>
        <p:spPr>
          <a:xfrm>
            <a:off x="15287670" y="6712"/>
            <a:ext cx="3000330" cy="2043975"/>
          </a:xfrm>
          <a:custGeom>
            <a:avLst/>
            <a:gdLst/>
            <a:ahLst/>
            <a:cxnLst/>
            <a:rect l="l" t="t" r="r" b="b"/>
            <a:pathLst>
              <a:path w="3000330" h="2043975">
                <a:moveTo>
                  <a:pt x="0" y="0"/>
                </a:moveTo>
                <a:lnTo>
                  <a:pt x="3000330" y="0"/>
                </a:lnTo>
                <a:lnTo>
                  <a:pt x="3000330" y="2043976"/>
                </a:lnTo>
                <a:lnTo>
                  <a:pt x="0" y="20439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24" name="TextBox 24"/>
          <p:cNvSpPr txBox="1"/>
          <p:nvPr/>
        </p:nvSpPr>
        <p:spPr>
          <a:xfrm>
            <a:off x="1028700" y="1152484"/>
            <a:ext cx="5457625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</a:pPr>
            <a:r>
              <a:rPr lang="pt-BR" sz="6294" b="1" noProof="0" dirty="0">
                <a:solidFill>
                  <a:srgbClr val="3C4F4B"/>
                </a:solidFill>
                <a:latin typeface="Mont Bold"/>
                <a:ea typeface="Mont Bold"/>
                <a:cs typeface="Mont Bold"/>
                <a:sym typeface="Mont Bold"/>
              </a:rPr>
              <a:t>O que é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3341537"/>
            <a:ext cx="5969457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00"/>
              </a:lnSpc>
            </a:pPr>
            <a:r>
              <a:rPr lang="pt-BR" sz="2000" noProof="0" dirty="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HTML ou também conhecido como </a:t>
            </a:r>
            <a:r>
              <a:rPr lang="pt-BR" sz="2000" b="1" i="1" noProof="0" dirty="0" err="1">
                <a:solidFill>
                  <a:schemeClr val="accent2"/>
                </a:solidFill>
                <a:latin typeface="Mont"/>
                <a:ea typeface="Mont"/>
                <a:cs typeface="Mont"/>
                <a:sym typeface="Mont"/>
              </a:rPr>
              <a:t>HyperText</a:t>
            </a:r>
            <a:r>
              <a:rPr lang="pt-BR" sz="2000" b="1" i="1" noProof="0" dirty="0">
                <a:solidFill>
                  <a:schemeClr val="accent2"/>
                </a:solidFill>
                <a:latin typeface="Mont"/>
                <a:ea typeface="Mont"/>
                <a:cs typeface="Mont"/>
                <a:sym typeface="Mont"/>
              </a:rPr>
              <a:t> Markup </a:t>
            </a:r>
            <a:r>
              <a:rPr lang="pt-BR" sz="2000" b="1" i="1" noProof="0" dirty="0" err="1">
                <a:solidFill>
                  <a:schemeClr val="accent2"/>
                </a:solidFill>
                <a:latin typeface="Mont"/>
                <a:ea typeface="Mont"/>
                <a:cs typeface="Mont"/>
                <a:sym typeface="Mont"/>
              </a:rPr>
              <a:t>Language</a:t>
            </a:r>
            <a:r>
              <a:rPr lang="pt-BR" sz="2000" noProof="0" dirty="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– linguagem de marcação para estruturar conteúdo na Web. </a:t>
            </a:r>
          </a:p>
          <a:p>
            <a:pPr algn="just">
              <a:lnSpc>
                <a:spcPts val="2400"/>
              </a:lnSpc>
            </a:pPr>
            <a:endParaRPr lang="pt-BR" sz="2000" noProof="0" dirty="0">
              <a:solidFill>
                <a:srgbClr val="000000"/>
              </a:solidFill>
              <a:latin typeface="Mont"/>
              <a:ea typeface="Mont"/>
              <a:cs typeface="Mont"/>
              <a:sym typeface="Mont"/>
            </a:endParaRPr>
          </a:p>
          <a:p>
            <a:pPr algn="just">
              <a:lnSpc>
                <a:spcPts val="2400"/>
              </a:lnSpc>
            </a:pPr>
            <a:r>
              <a:rPr lang="pt-BR" sz="2400" i="1" u="sng" noProof="0" dirty="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“Pera… linguagem de marcação?”</a:t>
            </a:r>
          </a:p>
          <a:p>
            <a:pPr algn="just">
              <a:lnSpc>
                <a:spcPts val="2400"/>
              </a:lnSpc>
            </a:pPr>
            <a:r>
              <a:rPr lang="pt-BR" sz="2000" noProof="0" dirty="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Sim, isso já causou várias discussões mas HTML não é uma linguagem de programação e sim uma linguagem de </a:t>
            </a:r>
            <a:r>
              <a:rPr lang="pt-BR" sz="2000" u="sng" noProof="0" dirty="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MARCAÇÃO</a:t>
            </a:r>
            <a:r>
              <a:rPr lang="pt-BR" sz="2000" noProof="0" dirty="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75081" y="7221079"/>
            <a:ext cx="1470452" cy="1205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32"/>
              </a:lnSpc>
            </a:pPr>
            <a:r>
              <a:rPr lang="pt-BR" sz="7738" b="1" noProof="0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?</a:t>
            </a:r>
          </a:p>
        </p:txBody>
      </p:sp>
      <p:sp>
        <p:nvSpPr>
          <p:cNvPr id="28" name="Freeform 28"/>
          <p:cNvSpPr/>
          <p:nvPr/>
        </p:nvSpPr>
        <p:spPr>
          <a:xfrm>
            <a:off x="10132702" y="541411"/>
            <a:ext cx="5253451" cy="974578"/>
          </a:xfrm>
          <a:custGeom>
            <a:avLst/>
            <a:gdLst/>
            <a:ahLst/>
            <a:cxnLst/>
            <a:rect l="l" t="t" r="r" b="b"/>
            <a:pathLst>
              <a:path w="5253451" h="974578">
                <a:moveTo>
                  <a:pt x="0" y="0"/>
                </a:moveTo>
                <a:lnTo>
                  <a:pt x="5253451" y="0"/>
                </a:lnTo>
                <a:lnTo>
                  <a:pt x="5253451" y="974578"/>
                </a:lnTo>
                <a:lnTo>
                  <a:pt x="0" y="97457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220743" b="-218305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8D5EBA5C-63FC-2494-04DA-A5B00B0F4804}"/>
              </a:ext>
            </a:extLst>
          </p:cNvPr>
          <p:cNvSpPr txBox="1"/>
          <p:nvPr/>
        </p:nvSpPr>
        <p:spPr>
          <a:xfrm>
            <a:off x="883673" y="2411303"/>
            <a:ext cx="6367888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</a:pPr>
            <a:r>
              <a:rPr lang="pt-BR" sz="6294" b="1" noProof="0" dirty="0">
                <a:solidFill>
                  <a:srgbClr val="8B1D36"/>
                </a:solidFill>
                <a:latin typeface="Mont Bold"/>
                <a:ea typeface="Mont Bold"/>
                <a:cs typeface="Mont Bold"/>
                <a:sym typeface="Mont Bold"/>
              </a:rPr>
              <a:t>*HTML*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9BEEC360-3990-0E81-8749-B9266788EA39}"/>
              </a:ext>
            </a:extLst>
          </p:cNvPr>
          <p:cNvSpPr txBox="1"/>
          <p:nvPr/>
        </p:nvSpPr>
        <p:spPr>
          <a:xfrm>
            <a:off x="883673" y="5942066"/>
            <a:ext cx="6367888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</a:pPr>
            <a:r>
              <a:rPr lang="pt-BR" sz="6294" b="1" noProof="0" dirty="0">
                <a:solidFill>
                  <a:srgbClr val="8B1D36"/>
                </a:solidFill>
                <a:latin typeface="Mont Bold"/>
                <a:ea typeface="Mont Bold"/>
                <a:cs typeface="Mont Bold"/>
                <a:sym typeface="Mont Bold"/>
              </a:rPr>
              <a:t>*CSS*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D4411EC-1BFD-0ED5-D8E8-582DB6643A51}"/>
              </a:ext>
            </a:extLst>
          </p:cNvPr>
          <p:cNvSpPr txBox="1"/>
          <p:nvPr/>
        </p:nvSpPr>
        <p:spPr>
          <a:xfrm>
            <a:off x="1023442" y="6781759"/>
            <a:ext cx="5974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" panose="020B0604020202020204" charset="0"/>
              </a:rPr>
              <a:t>Cascading Style Sheets </a:t>
            </a:r>
            <a:r>
              <a:rPr lang="en-US" sz="2000" dirty="0" err="1">
                <a:latin typeface="Mont" panose="020B0604020202020204" charset="0"/>
              </a:rPr>
              <a:t>ou</a:t>
            </a:r>
            <a:r>
              <a:rPr lang="en-US" sz="2000" dirty="0">
                <a:latin typeface="Mont" panose="020B0604020202020204" charset="0"/>
              </a:rPr>
              <a:t> CSS, </a:t>
            </a:r>
            <a:r>
              <a:rPr lang="pt-BR" sz="2000" dirty="0">
                <a:latin typeface="Mont" panose="020B0604020202020204" charset="0"/>
              </a:rPr>
              <a:t>é usado para definir a aparência visual desses elementos, como cores, fontes e layout.</a:t>
            </a:r>
            <a:endParaRPr lang="en-US" sz="2000" dirty="0">
              <a:latin typeface="Mont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555385"/>
            <a:ext cx="3988443" cy="1037176"/>
            <a:chOff x="0" y="0"/>
            <a:chExt cx="1556523" cy="7169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6523" cy="716902"/>
            </a:xfrm>
            <a:custGeom>
              <a:avLst/>
              <a:gdLst/>
              <a:ahLst/>
              <a:cxnLst/>
              <a:rect l="l" t="t" r="r" b="b"/>
              <a:pathLst>
                <a:path w="1556523" h="716902">
                  <a:moveTo>
                    <a:pt x="104819" y="0"/>
                  </a:moveTo>
                  <a:lnTo>
                    <a:pt x="1451704" y="0"/>
                  </a:lnTo>
                  <a:cubicBezTo>
                    <a:pt x="1479503" y="0"/>
                    <a:pt x="1506165" y="11043"/>
                    <a:pt x="1525822" y="30701"/>
                  </a:cubicBezTo>
                  <a:cubicBezTo>
                    <a:pt x="1545479" y="50358"/>
                    <a:pt x="1556523" y="77019"/>
                    <a:pt x="1556523" y="104819"/>
                  </a:cubicBezTo>
                  <a:lnTo>
                    <a:pt x="1556523" y="612083"/>
                  </a:lnTo>
                  <a:cubicBezTo>
                    <a:pt x="1556523" y="639882"/>
                    <a:pt x="1545479" y="666544"/>
                    <a:pt x="1525822" y="686201"/>
                  </a:cubicBezTo>
                  <a:cubicBezTo>
                    <a:pt x="1506165" y="705858"/>
                    <a:pt x="1479503" y="716902"/>
                    <a:pt x="1451704" y="716902"/>
                  </a:cubicBezTo>
                  <a:lnTo>
                    <a:pt x="104819" y="716902"/>
                  </a:lnTo>
                  <a:cubicBezTo>
                    <a:pt x="77019" y="716902"/>
                    <a:pt x="50358" y="705858"/>
                    <a:pt x="30701" y="686201"/>
                  </a:cubicBezTo>
                  <a:cubicBezTo>
                    <a:pt x="11043" y="666544"/>
                    <a:pt x="0" y="639882"/>
                    <a:pt x="0" y="612083"/>
                  </a:cubicBezTo>
                  <a:lnTo>
                    <a:pt x="0" y="104819"/>
                  </a:lnTo>
                  <a:cubicBezTo>
                    <a:pt x="0" y="77019"/>
                    <a:pt x="11043" y="50358"/>
                    <a:pt x="30701" y="30701"/>
                  </a:cubicBezTo>
                  <a:cubicBezTo>
                    <a:pt x="50358" y="11043"/>
                    <a:pt x="77019" y="0"/>
                    <a:pt x="104819" y="0"/>
                  </a:cubicBezTo>
                  <a:close/>
                </a:path>
              </a:pathLst>
            </a:custGeom>
            <a:solidFill>
              <a:srgbClr val="A6B6B3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1556523" cy="821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BR" noProof="0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09419" y="4555384"/>
            <a:ext cx="3988443" cy="1037177"/>
            <a:chOff x="0" y="0"/>
            <a:chExt cx="1556523" cy="7169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6523" cy="716902"/>
            </a:xfrm>
            <a:custGeom>
              <a:avLst/>
              <a:gdLst/>
              <a:ahLst/>
              <a:cxnLst/>
              <a:rect l="l" t="t" r="r" b="b"/>
              <a:pathLst>
                <a:path w="1556523" h="716902">
                  <a:moveTo>
                    <a:pt x="104819" y="0"/>
                  </a:moveTo>
                  <a:lnTo>
                    <a:pt x="1451704" y="0"/>
                  </a:lnTo>
                  <a:cubicBezTo>
                    <a:pt x="1479503" y="0"/>
                    <a:pt x="1506165" y="11043"/>
                    <a:pt x="1525822" y="30701"/>
                  </a:cubicBezTo>
                  <a:cubicBezTo>
                    <a:pt x="1545479" y="50358"/>
                    <a:pt x="1556523" y="77019"/>
                    <a:pt x="1556523" y="104819"/>
                  </a:cubicBezTo>
                  <a:lnTo>
                    <a:pt x="1556523" y="612083"/>
                  </a:lnTo>
                  <a:cubicBezTo>
                    <a:pt x="1556523" y="639882"/>
                    <a:pt x="1545479" y="666544"/>
                    <a:pt x="1525822" y="686201"/>
                  </a:cubicBezTo>
                  <a:cubicBezTo>
                    <a:pt x="1506165" y="705858"/>
                    <a:pt x="1479503" y="716902"/>
                    <a:pt x="1451704" y="716902"/>
                  </a:cubicBezTo>
                  <a:lnTo>
                    <a:pt x="104819" y="716902"/>
                  </a:lnTo>
                  <a:cubicBezTo>
                    <a:pt x="77019" y="716902"/>
                    <a:pt x="50358" y="705858"/>
                    <a:pt x="30701" y="686201"/>
                  </a:cubicBezTo>
                  <a:cubicBezTo>
                    <a:pt x="11043" y="666544"/>
                    <a:pt x="0" y="639882"/>
                    <a:pt x="0" y="612083"/>
                  </a:cubicBezTo>
                  <a:lnTo>
                    <a:pt x="0" y="104819"/>
                  </a:lnTo>
                  <a:cubicBezTo>
                    <a:pt x="0" y="77019"/>
                    <a:pt x="11043" y="50358"/>
                    <a:pt x="30701" y="30701"/>
                  </a:cubicBezTo>
                  <a:cubicBezTo>
                    <a:pt x="50358" y="11043"/>
                    <a:pt x="77019" y="0"/>
                    <a:pt x="104819" y="0"/>
                  </a:cubicBezTo>
                  <a:close/>
                </a:path>
              </a:pathLst>
            </a:custGeom>
            <a:solidFill>
              <a:srgbClr val="A6B6B3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1556523" cy="821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BR" noProof="0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90138" y="4555384"/>
            <a:ext cx="3988443" cy="1037177"/>
            <a:chOff x="0" y="0"/>
            <a:chExt cx="1556523" cy="7169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6523" cy="716902"/>
            </a:xfrm>
            <a:custGeom>
              <a:avLst/>
              <a:gdLst/>
              <a:ahLst/>
              <a:cxnLst/>
              <a:rect l="l" t="t" r="r" b="b"/>
              <a:pathLst>
                <a:path w="1556523" h="716902">
                  <a:moveTo>
                    <a:pt x="104819" y="0"/>
                  </a:moveTo>
                  <a:lnTo>
                    <a:pt x="1451704" y="0"/>
                  </a:lnTo>
                  <a:cubicBezTo>
                    <a:pt x="1479503" y="0"/>
                    <a:pt x="1506165" y="11043"/>
                    <a:pt x="1525822" y="30701"/>
                  </a:cubicBezTo>
                  <a:cubicBezTo>
                    <a:pt x="1545479" y="50358"/>
                    <a:pt x="1556523" y="77019"/>
                    <a:pt x="1556523" y="104819"/>
                  </a:cubicBezTo>
                  <a:lnTo>
                    <a:pt x="1556523" y="612083"/>
                  </a:lnTo>
                  <a:cubicBezTo>
                    <a:pt x="1556523" y="639882"/>
                    <a:pt x="1545479" y="666544"/>
                    <a:pt x="1525822" y="686201"/>
                  </a:cubicBezTo>
                  <a:cubicBezTo>
                    <a:pt x="1506165" y="705858"/>
                    <a:pt x="1479503" y="716902"/>
                    <a:pt x="1451704" y="716902"/>
                  </a:cubicBezTo>
                  <a:lnTo>
                    <a:pt x="104819" y="716902"/>
                  </a:lnTo>
                  <a:cubicBezTo>
                    <a:pt x="77019" y="716902"/>
                    <a:pt x="50358" y="705858"/>
                    <a:pt x="30701" y="686201"/>
                  </a:cubicBezTo>
                  <a:cubicBezTo>
                    <a:pt x="11043" y="666544"/>
                    <a:pt x="0" y="639882"/>
                    <a:pt x="0" y="612083"/>
                  </a:cubicBezTo>
                  <a:lnTo>
                    <a:pt x="0" y="104819"/>
                  </a:lnTo>
                  <a:cubicBezTo>
                    <a:pt x="0" y="77019"/>
                    <a:pt x="11043" y="50358"/>
                    <a:pt x="30701" y="30701"/>
                  </a:cubicBezTo>
                  <a:cubicBezTo>
                    <a:pt x="50358" y="11043"/>
                    <a:pt x="77019" y="0"/>
                    <a:pt x="104819" y="0"/>
                  </a:cubicBezTo>
                  <a:close/>
                </a:path>
              </a:pathLst>
            </a:custGeom>
            <a:solidFill>
              <a:srgbClr val="A6B6B3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1556523" cy="821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BR" noProof="0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270857" y="4555384"/>
            <a:ext cx="3988443" cy="1037177"/>
            <a:chOff x="0" y="0"/>
            <a:chExt cx="1556523" cy="7169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6523" cy="716902"/>
            </a:xfrm>
            <a:custGeom>
              <a:avLst/>
              <a:gdLst/>
              <a:ahLst/>
              <a:cxnLst/>
              <a:rect l="l" t="t" r="r" b="b"/>
              <a:pathLst>
                <a:path w="1556523" h="716902">
                  <a:moveTo>
                    <a:pt x="104819" y="0"/>
                  </a:moveTo>
                  <a:lnTo>
                    <a:pt x="1451704" y="0"/>
                  </a:lnTo>
                  <a:cubicBezTo>
                    <a:pt x="1479503" y="0"/>
                    <a:pt x="1506165" y="11043"/>
                    <a:pt x="1525822" y="30701"/>
                  </a:cubicBezTo>
                  <a:cubicBezTo>
                    <a:pt x="1545479" y="50358"/>
                    <a:pt x="1556523" y="77019"/>
                    <a:pt x="1556523" y="104819"/>
                  </a:cubicBezTo>
                  <a:lnTo>
                    <a:pt x="1556523" y="612083"/>
                  </a:lnTo>
                  <a:cubicBezTo>
                    <a:pt x="1556523" y="639882"/>
                    <a:pt x="1545479" y="666544"/>
                    <a:pt x="1525822" y="686201"/>
                  </a:cubicBezTo>
                  <a:cubicBezTo>
                    <a:pt x="1506165" y="705858"/>
                    <a:pt x="1479503" y="716902"/>
                    <a:pt x="1451704" y="716902"/>
                  </a:cubicBezTo>
                  <a:lnTo>
                    <a:pt x="104819" y="716902"/>
                  </a:lnTo>
                  <a:cubicBezTo>
                    <a:pt x="77019" y="716902"/>
                    <a:pt x="50358" y="705858"/>
                    <a:pt x="30701" y="686201"/>
                  </a:cubicBezTo>
                  <a:cubicBezTo>
                    <a:pt x="11043" y="666544"/>
                    <a:pt x="0" y="639882"/>
                    <a:pt x="0" y="612083"/>
                  </a:cubicBezTo>
                  <a:lnTo>
                    <a:pt x="0" y="104819"/>
                  </a:lnTo>
                  <a:cubicBezTo>
                    <a:pt x="0" y="77019"/>
                    <a:pt x="11043" y="50358"/>
                    <a:pt x="30701" y="30701"/>
                  </a:cubicBezTo>
                  <a:cubicBezTo>
                    <a:pt x="50358" y="11043"/>
                    <a:pt x="77019" y="0"/>
                    <a:pt x="104819" y="0"/>
                  </a:cubicBezTo>
                  <a:close/>
                </a:path>
              </a:pathLst>
            </a:custGeom>
            <a:solidFill>
              <a:srgbClr val="A6B6B3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556523" cy="821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BR" noProof="0" dirty="0"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14958519" y="8684564"/>
            <a:ext cx="3890089" cy="1600185"/>
            <a:chOff x="0" y="0"/>
            <a:chExt cx="10400734" cy="42783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00734" cy="4278334"/>
            </a:xfrm>
            <a:custGeom>
              <a:avLst/>
              <a:gdLst/>
              <a:ahLst/>
              <a:cxnLst/>
              <a:rect l="l" t="t" r="r" b="b"/>
              <a:pathLst>
                <a:path w="10400734" h="4278334">
                  <a:moveTo>
                    <a:pt x="27862" y="0"/>
                  </a:moveTo>
                  <a:lnTo>
                    <a:pt x="10372872" y="0"/>
                  </a:lnTo>
                  <a:cubicBezTo>
                    <a:pt x="10380262" y="0"/>
                    <a:pt x="10387348" y="2935"/>
                    <a:pt x="10392573" y="8161"/>
                  </a:cubicBezTo>
                  <a:cubicBezTo>
                    <a:pt x="10397799" y="13386"/>
                    <a:pt x="10400734" y="20473"/>
                    <a:pt x="10400734" y="27862"/>
                  </a:cubicBezTo>
                  <a:lnTo>
                    <a:pt x="10400734" y="4250472"/>
                  </a:lnTo>
                  <a:cubicBezTo>
                    <a:pt x="10400734" y="4265859"/>
                    <a:pt x="10388260" y="4278334"/>
                    <a:pt x="10372872" y="4278334"/>
                  </a:cubicBezTo>
                  <a:lnTo>
                    <a:pt x="27862" y="4278334"/>
                  </a:lnTo>
                  <a:cubicBezTo>
                    <a:pt x="12474" y="4278334"/>
                    <a:pt x="0" y="4265859"/>
                    <a:pt x="0" y="4250472"/>
                  </a:cubicBezTo>
                  <a:lnTo>
                    <a:pt x="0" y="27862"/>
                  </a:lnTo>
                  <a:cubicBezTo>
                    <a:pt x="0" y="12474"/>
                    <a:pt x="12474" y="0"/>
                    <a:pt x="2786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4F4B">
                    <a:alpha val="100000"/>
                  </a:srgbClr>
                </a:gs>
                <a:gs pos="100000">
                  <a:srgbClr val="A6B6B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0400734" cy="4297384"/>
            </a:xfrm>
            <a:prstGeom prst="rect">
              <a:avLst/>
            </a:prstGeom>
          </p:spPr>
          <p:txBody>
            <a:bodyPr lIns="21630" tIns="21630" rIns="21630" bIns="21630" rtlCol="0" anchor="ctr"/>
            <a:lstStyle/>
            <a:p>
              <a:pPr algn="ctr">
                <a:lnSpc>
                  <a:spcPts val="385"/>
                </a:lnSpc>
              </a:pPr>
              <a:endParaRPr lang="pt-BR" noProof="0" dirty="0"/>
            </a:p>
          </p:txBody>
        </p:sp>
      </p:grpSp>
      <p:sp>
        <p:nvSpPr>
          <p:cNvPr id="17" name="Freeform 17"/>
          <p:cNvSpPr/>
          <p:nvPr/>
        </p:nvSpPr>
        <p:spPr>
          <a:xfrm rot="-10800000">
            <a:off x="14158988" y="9992446"/>
            <a:ext cx="4689619" cy="623756"/>
          </a:xfrm>
          <a:custGeom>
            <a:avLst/>
            <a:gdLst/>
            <a:ahLst/>
            <a:cxnLst/>
            <a:rect l="l" t="t" r="r" b="b"/>
            <a:pathLst>
              <a:path w="4689619" h="623756">
                <a:moveTo>
                  <a:pt x="0" y="0"/>
                </a:moveTo>
                <a:lnTo>
                  <a:pt x="4689620" y="0"/>
                </a:lnTo>
                <a:lnTo>
                  <a:pt x="4689620" y="623756"/>
                </a:lnTo>
                <a:lnTo>
                  <a:pt x="0" y="62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39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18" name="Freeform 18"/>
          <p:cNvSpPr/>
          <p:nvPr/>
        </p:nvSpPr>
        <p:spPr>
          <a:xfrm rot="-10800000">
            <a:off x="14690955" y="8497794"/>
            <a:ext cx="3619835" cy="652705"/>
          </a:xfrm>
          <a:custGeom>
            <a:avLst/>
            <a:gdLst/>
            <a:ahLst/>
            <a:cxnLst/>
            <a:rect l="l" t="t" r="r" b="b"/>
            <a:pathLst>
              <a:path w="3619835" h="652705">
                <a:moveTo>
                  <a:pt x="0" y="0"/>
                </a:moveTo>
                <a:lnTo>
                  <a:pt x="3619835" y="0"/>
                </a:lnTo>
                <a:lnTo>
                  <a:pt x="3619835" y="652705"/>
                </a:lnTo>
                <a:lnTo>
                  <a:pt x="0" y="65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7381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19" name="Freeform 19"/>
          <p:cNvSpPr/>
          <p:nvPr/>
        </p:nvSpPr>
        <p:spPr>
          <a:xfrm rot="-10800000">
            <a:off x="13219974" y="9150499"/>
            <a:ext cx="2138647" cy="845598"/>
          </a:xfrm>
          <a:custGeom>
            <a:avLst/>
            <a:gdLst/>
            <a:ahLst/>
            <a:cxnLst/>
            <a:rect l="l" t="t" r="r" b="b"/>
            <a:pathLst>
              <a:path w="2138647" h="845598">
                <a:moveTo>
                  <a:pt x="0" y="0"/>
                </a:moveTo>
                <a:lnTo>
                  <a:pt x="2138647" y="0"/>
                </a:lnTo>
                <a:lnTo>
                  <a:pt x="2138647" y="845598"/>
                </a:lnTo>
                <a:lnTo>
                  <a:pt x="0" y="845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1249"/>
            </a:stretch>
          </a:blip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2482407" y="3753824"/>
            <a:ext cx="1081028" cy="108102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4F4B">
                    <a:alpha val="100000"/>
                  </a:srgbClr>
                </a:gs>
                <a:gs pos="100000">
                  <a:srgbClr val="A6B6B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21630" tIns="21630" rIns="21630" bIns="21630" rtlCol="0" anchor="ctr"/>
            <a:lstStyle/>
            <a:p>
              <a:pPr algn="ctr">
                <a:lnSpc>
                  <a:spcPts val="385"/>
                </a:lnSpc>
              </a:pPr>
              <a:endParaRPr lang="pt-BR" noProof="0" dirty="0"/>
            </a:p>
          </p:txBody>
        </p:sp>
      </p:grpSp>
      <p:sp>
        <p:nvSpPr>
          <p:cNvPr id="23" name="Freeform 23"/>
          <p:cNvSpPr/>
          <p:nvPr/>
        </p:nvSpPr>
        <p:spPr>
          <a:xfrm>
            <a:off x="2809105" y="4087203"/>
            <a:ext cx="427633" cy="414270"/>
          </a:xfrm>
          <a:custGeom>
            <a:avLst/>
            <a:gdLst/>
            <a:ahLst/>
            <a:cxnLst/>
            <a:rect l="l" t="t" r="r" b="b"/>
            <a:pathLst>
              <a:path w="427633" h="414270">
                <a:moveTo>
                  <a:pt x="0" y="0"/>
                </a:moveTo>
                <a:lnTo>
                  <a:pt x="427633" y="0"/>
                </a:lnTo>
                <a:lnTo>
                  <a:pt x="427633" y="414270"/>
                </a:lnTo>
                <a:lnTo>
                  <a:pt x="0" y="4142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24" name="Group 24"/>
          <p:cNvGrpSpPr/>
          <p:nvPr/>
        </p:nvGrpSpPr>
        <p:grpSpPr>
          <a:xfrm rot="-10800000">
            <a:off x="6563126" y="3753824"/>
            <a:ext cx="1081028" cy="108102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4F4B">
                    <a:alpha val="100000"/>
                  </a:srgbClr>
                </a:gs>
                <a:gs pos="100000">
                  <a:srgbClr val="A6B6B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21630" tIns="21630" rIns="21630" bIns="21630" rtlCol="0" anchor="ctr"/>
            <a:lstStyle/>
            <a:p>
              <a:pPr algn="ctr">
                <a:lnSpc>
                  <a:spcPts val="385"/>
                </a:lnSpc>
              </a:pPr>
              <a:endParaRPr lang="pt-BR" noProof="0" dirty="0"/>
            </a:p>
          </p:txBody>
        </p:sp>
      </p:grpSp>
      <p:sp>
        <p:nvSpPr>
          <p:cNvPr id="27" name="Freeform 27"/>
          <p:cNvSpPr/>
          <p:nvPr/>
        </p:nvSpPr>
        <p:spPr>
          <a:xfrm>
            <a:off x="6889824" y="4087203"/>
            <a:ext cx="427633" cy="414270"/>
          </a:xfrm>
          <a:custGeom>
            <a:avLst/>
            <a:gdLst/>
            <a:ahLst/>
            <a:cxnLst/>
            <a:rect l="l" t="t" r="r" b="b"/>
            <a:pathLst>
              <a:path w="427633" h="414270">
                <a:moveTo>
                  <a:pt x="0" y="0"/>
                </a:moveTo>
                <a:lnTo>
                  <a:pt x="427633" y="0"/>
                </a:lnTo>
                <a:lnTo>
                  <a:pt x="427633" y="414270"/>
                </a:lnTo>
                <a:lnTo>
                  <a:pt x="0" y="4142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28" name="Group 28"/>
          <p:cNvGrpSpPr/>
          <p:nvPr/>
        </p:nvGrpSpPr>
        <p:grpSpPr>
          <a:xfrm rot="-10800000">
            <a:off x="10643845" y="3753824"/>
            <a:ext cx="1081028" cy="1081028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4F4B">
                    <a:alpha val="100000"/>
                  </a:srgbClr>
                </a:gs>
                <a:gs pos="100000">
                  <a:srgbClr val="A6B6B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21630" tIns="21630" rIns="21630" bIns="21630" rtlCol="0" anchor="ctr"/>
            <a:lstStyle/>
            <a:p>
              <a:pPr algn="ctr">
                <a:lnSpc>
                  <a:spcPts val="385"/>
                </a:lnSpc>
              </a:pPr>
              <a:endParaRPr lang="pt-BR" noProof="0" dirty="0"/>
            </a:p>
          </p:txBody>
        </p:sp>
      </p:grpSp>
      <p:sp>
        <p:nvSpPr>
          <p:cNvPr id="31" name="Freeform 31"/>
          <p:cNvSpPr/>
          <p:nvPr/>
        </p:nvSpPr>
        <p:spPr>
          <a:xfrm>
            <a:off x="10970543" y="4087203"/>
            <a:ext cx="427633" cy="414270"/>
          </a:xfrm>
          <a:custGeom>
            <a:avLst/>
            <a:gdLst/>
            <a:ahLst/>
            <a:cxnLst/>
            <a:rect l="l" t="t" r="r" b="b"/>
            <a:pathLst>
              <a:path w="427633" h="414270">
                <a:moveTo>
                  <a:pt x="0" y="0"/>
                </a:moveTo>
                <a:lnTo>
                  <a:pt x="427633" y="0"/>
                </a:lnTo>
                <a:lnTo>
                  <a:pt x="427633" y="414270"/>
                </a:lnTo>
                <a:lnTo>
                  <a:pt x="0" y="4142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32" name="Group 32"/>
          <p:cNvGrpSpPr/>
          <p:nvPr/>
        </p:nvGrpSpPr>
        <p:grpSpPr>
          <a:xfrm rot="-10800000">
            <a:off x="14724564" y="3753824"/>
            <a:ext cx="1081028" cy="1081028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4F4B">
                    <a:alpha val="100000"/>
                  </a:srgbClr>
                </a:gs>
                <a:gs pos="100000">
                  <a:srgbClr val="A6B6B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21630" tIns="21630" rIns="21630" bIns="21630" rtlCol="0" anchor="ctr"/>
            <a:lstStyle/>
            <a:p>
              <a:pPr algn="ctr">
                <a:lnSpc>
                  <a:spcPts val="385"/>
                </a:lnSpc>
              </a:pPr>
              <a:endParaRPr lang="pt-BR" noProof="0" dirty="0"/>
            </a:p>
          </p:txBody>
        </p:sp>
      </p:grpSp>
      <p:sp>
        <p:nvSpPr>
          <p:cNvPr id="35" name="Freeform 35"/>
          <p:cNvSpPr/>
          <p:nvPr/>
        </p:nvSpPr>
        <p:spPr>
          <a:xfrm>
            <a:off x="15051262" y="4087203"/>
            <a:ext cx="427633" cy="414270"/>
          </a:xfrm>
          <a:custGeom>
            <a:avLst/>
            <a:gdLst/>
            <a:ahLst/>
            <a:cxnLst/>
            <a:rect l="l" t="t" r="r" b="b"/>
            <a:pathLst>
              <a:path w="427633" h="414270">
                <a:moveTo>
                  <a:pt x="0" y="0"/>
                </a:moveTo>
                <a:lnTo>
                  <a:pt x="427633" y="0"/>
                </a:lnTo>
                <a:lnTo>
                  <a:pt x="427633" y="414270"/>
                </a:lnTo>
                <a:lnTo>
                  <a:pt x="0" y="4142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36" name="Freeform 36"/>
          <p:cNvSpPr/>
          <p:nvPr/>
        </p:nvSpPr>
        <p:spPr>
          <a:xfrm>
            <a:off x="14289298" y="9313069"/>
            <a:ext cx="350573" cy="343175"/>
          </a:xfrm>
          <a:custGeom>
            <a:avLst/>
            <a:gdLst/>
            <a:ahLst/>
            <a:cxnLst/>
            <a:rect l="l" t="t" r="r" b="b"/>
            <a:pathLst>
              <a:path w="350573" h="343175">
                <a:moveTo>
                  <a:pt x="0" y="0"/>
                </a:moveTo>
                <a:lnTo>
                  <a:pt x="350573" y="0"/>
                </a:lnTo>
                <a:lnTo>
                  <a:pt x="350573" y="343175"/>
                </a:lnTo>
                <a:lnTo>
                  <a:pt x="0" y="3431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625108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37" name="TextBox 37"/>
          <p:cNvSpPr txBox="1"/>
          <p:nvPr/>
        </p:nvSpPr>
        <p:spPr>
          <a:xfrm>
            <a:off x="1028700" y="2104984"/>
            <a:ext cx="11030132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</a:pPr>
            <a:r>
              <a:rPr lang="pt-BR" sz="6294" b="1" noProof="0" dirty="0">
                <a:solidFill>
                  <a:srgbClr val="8B1D36"/>
                </a:solidFill>
                <a:latin typeface="Mont Bold"/>
                <a:ea typeface="Mont Bold"/>
                <a:cs typeface="Mont Bold"/>
                <a:sym typeface="Mont Bold"/>
              </a:rPr>
              <a:t>Aula 01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28700" y="1152484"/>
            <a:ext cx="9754544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</a:pPr>
            <a:r>
              <a:rPr lang="pt-BR" sz="6294" b="1" noProof="0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Módulo 03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33869" y="4893179"/>
            <a:ext cx="3178104" cy="38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pt-BR" sz="2200" b="1" noProof="0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NAVEGADOR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517365" y="4925116"/>
            <a:ext cx="3178104" cy="38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pt-BR" sz="2200" b="1" noProof="0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HTML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02749" y="4925116"/>
            <a:ext cx="3178104" cy="38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pt-BR" sz="2200" b="1" noProof="0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CSS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676027" y="4877496"/>
            <a:ext cx="3178104" cy="38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pt-BR" sz="2200" b="1" noProof="0" dirty="0" err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JavaScript</a:t>
            </a:r>
            <a:r>
              <a:rPr lang="pt-BR" sz="2200" b="1" noProof="0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pt-BR" sz="2200" b="1" i="1" noProof="0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(Spoiler)</a:t>
            </a:r>
          </a:p>
        </p:txBody>
      </p:sp>
      <p:sp>
        <p:nvSpPr>
          <p:cNvPr id="45" name="Freeform 45"/>
          <p:cNvSpPr/>
          <p:nvPr/>
        </p:nvSpPr>
        <p:spPr>
          <a:xfrm>
            <a:off x="15287670" y="6712"/>
            <a:ext cx="3000330" cy="2043975"/>
          </a:xfrm>
          <a:custGeom>
            <a:avLst/>
            <a:gdLst/>
            <a:ahLst/>
            <a:cxnLst/>
            <a:rect l="l" t="t" r="r" b="b"/>
            <a:pathLst>
              <a:path w="3000330" h="2043975">
                <a:moveTo>
                  <a:pt x="0" y="0"/>
                </a:moveTo>
                <a:lnTo>
                  <a:pt x="3000330" y="0"/>
                </a:lnTo>
                <a:lnTo>
                  <a:pt x="3000330" y="2043976"/>
                </a:lnTo>
                <a:lnTo>
                  <a:pt x="0" y="20439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46" name="Freeform 46"/>
          <p:cNvSpPr/>
          <p:nvPr/>
        </p:nvSpPr>
        <p:spPr>
          <a:xfrm>
            <a:off x="-543471" y="8684564"/>
            <a:ext cx="5849009" cy="2667889"/>
          </a:xfrm>
          <a:custGeom>
            <a:avLst/>
            <a:gdLst/>
            <a:ahLst/>
            <a:cxnLst/>
            <a:rect l="l" t="t" r="r" b="b"/>
            <a:pathLst>
              <a:path w="5849009" h="2667889">
                <a:moveTo>
                  <a:pt x="0" y="0"/>
                </a:moveTo>
                <a:lnTo>
                  <a:pt x="5849009" y="0"/>
                </a:lnTo>
                <a:lnTo>
                  <a:pt x="5849009" y="2667889"/>
                </a:lnTo>
                <a:lnTo>
                  <a:pt x="0" y="26678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</a:blip>
            <a:stretch>
              <a:fillRect t="-527" b="-527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47" name="Freeform 47"/>
          <p:cNvSpPr/>
          <p:nvPr/>
        </p:nvSpPr>
        <p:spPr>
          <a:xfrm>
            <a:off x="10132702" y="541411"/>
            <a:ext cx="5253451" cy="974578"/>
          </a:xfrm>
          <a:custGeom>
            <a:avLst/>
            <a:gdLst/>
            <a:ahLst/>
            <a:cxnLst/>
            <a:rect l="l" t="t" r="r" b="b"/>
            <a:pathLst>
              <a:path w="5253451" h="974578">
                <a:moveTo>
                  <a:pt x="0" y="0"/>
                </a:moveTo>
                <a:lnTo>
                  <a:pt x="5253451" y="0"/>
                </a:lnTo>
                <a:lnTo>
                  <a:pt x="5253451" y="974578"/>
                </a:lnTo>
                <a:lnTo>
                  <a:pt x="0" y="9745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20743" b="-218305"/>
            </a:stretch>
          </a:blip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48" name="Group 2">
            <a:extLst>
              <a:ext uri="{FF2B5EF4-FFF2-40B4-BE49-F238E27FC236}">
                <a16:creationId xmlns:a16="http://schemas.microsoft.com/office/drawing/2014/main" id="{117CBA1E-A9B4-A719-5348-2BA3A6CAB35D}"/>
              </a:ext>
            </a:extLst>
          </p:cNvPr>
          <p:cNvGrpSpPr/>
          <p:nvPr/>
        </p:nvGrpSpPr>
        <p:grpSpPr>
          <a:xfrm>
            <a:off x="1028700" y="5705526"/>
            <a:ext cx="3988443" cy="1037176"/>
            <a:chOff x="0" y="0"/>
            <a:chExt cx="1556523" cy="716902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72DFF33E-F755-0497-B858-39B233E29722}"/>
                </a:ext>
              </a:extLst>
            </p:cNvPr>
            <p:cNvSpPr/>
            <p:nvPr/>
          </p:nvSpPr>
          <p:spPr>
            <a:xfrm>
              <a:off x="0" y="0"/>
              <a:ext cx="1556523" cy="716902"/>
            </a:xfrm>
            <a:custGeom>
              <a:avLst/>
              <a:gdLst/>
              <a:ahLst/>
              <a:cxnLst/>
              <a:rect l="l" t="t" r="r" b="b"/>
              <a:pathLst>
                <a:path w="1556523" h="716902">
                  <a:moveTo>
                    <a:pt x="104819" y="0"/>
                  </a:moveTo>
                  <a:lnTo>
                    <a:pt x="1451704" y="0"/>
                  </a:lnTo>
                  <a:cubicBezTo>
                    <a:pt x="1479503" y="0"/>
                    <a:pt x="1506165" y="11043"/>
                    <a:pt x="1525822" y="30701"/>
                  </a:cubicBezTo>
                  <a:cubicBezTo>
                    <a:pt x="1545479" y="50358"/>
                    <a:pt x="1556523" y="77019"/>
                    <a:pt x="1556523" y="104819"/>
                  </a:cubicBezTo>
                  <a:lnTo>
                    <a:pt x="1556523" y="612083"/>
                  </a:lnTo>
                  <a:cubicBezTo>
                    <a:pt x="1556523" y="639882"/>
                    <a:pt x="1545479" y="666544"/>
                    <a:pt x="1525822" y="686201"/>
                  </a:cubicBezTo>
                  <a:cubicBezTo>
                    <a:pt x="1506165" y="705858"/>
                    <a:pt x="1479503" y="716902"/>
                    <a:pt x="1451704" y="716902"/>
                  </a:cubicBezTo>
                  <a:lnTo>
                    <a:pt x="104819" y="716902"/>
                  </a:lnTo>
                  <a:cubicBezTo>
                    <a:pt x="77019" y="716902"/>
                    <a:pt x="50358" y="705858"/>
                    <a:pt x="30701" y="686201"/>
                  </a:cubicBezTo>
                  <a:cubicBezTo>
                    <a:pt x="11043" y="666544"/>
                    <a:pt x="0" y="639882"/>
                    <a:pt x="0" y="612083"/>
                  </a:cubicBezTo>
                  <a:lnTo>
                    <a:pt x="0" y="104819"/>
                  </a:lnTo>
                  <a:cubicBezTo>
                    <a:pt x="0" y="77019"/>
                    <a:pt x="11043" y="50358"/>
                    <a:pt x="30701" y="30701"/>
                  </a:cubicBezTo>
                  <a:cubicBezTo>
                    <a:pt x="50358" y="11043"/>
                    <a:pt x="77019" y="0"/>
                    <a:pt x="104819" y="0"/>
                  </a:cubicBezTo>
                  <a:close/>
                </a:path>
              </a:pathLst>
            </a:custGeom>
            <a:solidFill>
              <a:srgbClr val="8B1D36"/>
            </a:solidFill>
          </p:spPr>
          <p:txBody>
            <a:bodyPr anchor="ctr"/>
            <a:lstStyle/>
            <a:p>
              <a:pPr algn="ctr"/>
              <a:r>
                <a:rPr lang="pt-BR" noProof="0" dirty="0">
                  <a:solidFill>
                    <a:schemeClr val="bg1"/>
                  </a:solidFill>
                </a:rPr>
                <a:t>Nosso Leitor</a:t>
              </a:r>
            </a:p>
            <a:p>
              <a:pPr algn="ctr"/>
              <a:r>
                <a:rPr lang="pt-BR" noProof="0" dirty="0">
                  <a:solidFill>
                    <a:schemeClr val="bg1"/>
                  </a:solidFill>
                </a:rPr>
                <a:t>Responsável por renderizar e apresentar as páginas</a:t>
              </a:r>
            </a:p>
          </p:txBody>
        </p:sp>
        <p:sp>
          <p:nvSpPr>
            <p:cNvPr id="50" name="TextBox 4">
              <a:extLst>
                <a:ext uri="{FF2B5EF4-FFF2-40B4-BE49-F238E27FC236}">
                  <a16:creationId xmlns:a16="http://schemas.microsoft.com/office/drawing/2014/main" id="{DA0FFC59-0A46-5847-9934-F74B3C2FB6D3}"/>
                </a:ext>
              </a:extLst>
            </p:cNvPr>
            <p:cNvSpPr txBox="1"/>
            <p:nvPr/>
          </p:nvSpPr>
          <p:spPr>
            <a:xfrm>
              <a:off x="0" y="-104775"/>
              <a:ext cx="1556523" cy="821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BR" noProof="0" dirty="0"/>
            </a:p>
          </p:txBody>
        </p:sp>
      </p:grpSp>
      <p:sp>
        <p:nvSpPr>
          <p:cNvPr id="51" name="Freeform 3">
            <a:extLst>
              <a:ext uri="{FF2B5EF4-FFF2-40B4-BE49-F238E27FC236}">
                <a16:creationId xmlns:a16="http://schemas.microsoft.com/office/drawing/2014/main" id="{032D67FD-E6F7-2EED-D105-DEE0EAF3772A}"/>
              </a:ext>
            </a:extLst>
          </p:cNvPr>
          <p:cNvSpPr/>
          <p:nvPr/>
        </p:nvSpPr>
        <p:spPr>
          <a:xfrm>
            <a:off x="5133537" y="5705524"/>
            <a:ext cx="3988443" cy="1569689"/>
          </a:xfrm>
          <a:custGeom>
            <a:avLst/>
            <a:gdLst/>
            <a:ahLst/>
            <a:cxnLst/>
            <a:rect l="l" t="t" r="r" b="b"/>
            <a:pathLst>
              <a:path w="1556523" h="716902">
                <a:moveTo>
                  <a:pt x="104819" y="0"/>
                </a:moveTo>
                <a:lnTo>
                  <a:pt x="1451704" y="0"/>
                </a:lnTo>
                <a:cubicBezTo>
                  <a:pt x="1479503" y="0"/>
                  <a:pt x="1506165" y="11043"/>
                  <a:pt x="1525822" y="30701"/>
                </a:cubicBezTo>
                <a:cubicBezTo>
                  <a:pt x="1545479" y="50358"/>
                  <a:pt x="1556523" y="77019"/>
                  <a:pt x="1556523" y="104819"/>
                </a:cubicBezTo>
                <a:lnTo>
                  <a:pt x="1556523" y="612083"/>
                </a:lnTo>
                <a:cubicBezTo>
                  <a:pt x="1556523" y="639882"/>
                  <a:pt x="1545479" y="666544"/>
                  <a:pt x="1525822" y="686201"/>
                </a:cubicBezTo>
                <a:cubicBezTo>
                  <a:pt x="1506165" y="705858"/>
                  <a:pt x="1479503" y="716902"/>
                  <a:pt x="1451704" y="716902"/>
                </a:cubicBezTo>
                <a:lnTo>
                  <a:pt x="104819" y="716902"/>
                </a:lnTo>
                <a:cubicBezTo>
                  <a:pt x="77019" y="716902"/>
                  <a:pt x="50358" y="705858"/>
                  <a:pt x="30701" y="686201"/>
                </a:cubicBezTo>
                <a:cubicBezTo>
                  <a:pt x="11043" y="666544"/>
                  <a:pt x="0" y="639882"/>
                  <a:pt x="0" y="612083"/>
                </a:cubicBezTo>
                <a:lnTo>
                  <a:pt x="0" y="104819"/>
                </a:lnTo>
                <a:cubicBezTo>
                  <a:pt x="0" y="77019"/>
                  <a:pt x="11043" y="50358"/>
                  <a:pt x="30701" y="30701"/>
                </a:cubicBezTo>
                <a:cubicBezTo>
                  <a:pt x="50358" y="11043"/>
                  <a:pt x="77019" y="0"/>
                  <a:pt x="104819" y="0"/>
                </a:cubicBezTo>
                <a:close/>
              </a:path>
            </a:pathLst>
          </a:custGeom>
          <a:solidFill>
            <a:srgbClr val="8B1D36"/>
          </a:solidFill>
        </p:spPr>
        <p:txBody>
          <a:bodyPr anchor="ctr"/>
          <a:lstStyle/>
          <a:p>
            <a:pPr algn="ctr"/>
            <a:r>
              <a:rPr lang="pt-BR" noProof="0" dirty="0">
                <a:solidFill>
                  <a:schemeClr val="bg1"/>
                </a:solidFill>
              </a:rPr>
              <a:t>Organiza o conteúdo</a:t>
            </a:r>
          </a:p>
          <a:p>
            <a:pPr algn="ctr"/>
            <a:r>
              <a:rPr lang="pt-BR" noProof="0" dirty="0">
                <a:solidFill>
                  <a:schemeClr val="bg1"/>
                </a:solidFill>
              </a:rPr>
              <a:t>Ele é o responsável por organizar cada bloco da nossa página. De uma forma mais tranquilo de entender, ele seria o esqueleto do site</a:t>
            </a:r>
          </a:p>
        </p:txBody>
      </p:sp>
      <p:sp>
        <p:nvSpPr>
          <p:cNvPr id="52" name="Freeform 3">
            <a:extLst>
              <a:ext uri="{FF2B5EF4-FFF2-40B4-BE49-F238E27FC236}">
                <a16:creationId xmlns:a16="http://schemas.microsoft.com/office/drawing/2014/main" id="{7FE61ED8-457C-2B8C-427A-DA2B26E1865E}"/>
              </a:ext>
            </a:extLst>
          </p:cNvPr>
          <p:cNvSpPr/>
          <p:nvPr/>
        </p:nvSpPr>
        <p:spPr>
          <a:xfrm>
            <a:off x="9190138" y="5705524"/>
            <a:ext cx="3988443" cy="1569689"/>
          </a:xfrm>
          <a:custGeom>
            <a:avLst/>
            <a:gdLst/>
            <a:ahLst/>
            <a:cxnLst/>
            <a:rect l="l" t="t" r="r" b="b"/>
            <a:pathLst>
              <a:path w="1556523" h="716902">
                <a:moveTo>
                  <a:pt x="104819" y="0"/>
                </a:moveTo>
                <a:lnTo>
                  <a:pt x="1451704" y="0"/>
                </a:lnTo>
                <a:cubicBezTo>
                  <a:pt x="1479503" y="0"/>
                  <a:pt x="1506165" y="11043"/>
                  <a:pt x="1525822" y="30701"/>
                </a:cubicBezTo>
                <a:cubicBezTo>
                  <a:pt x="1545479" y="50358"/>
                  <a:pt x="1556523" y="77019"/>
                  <a:pt x="1556523" y="104819"/>
                </a:cubicBezTo>
                <a:lnTo>
                  <a:pt x="1556523" y="612083"/>
                </a:lnTo>
                <a:cubicBezTo>
                  <a:pt x="1556523" y="639882"/>
                  <a:pt x="1545479" y="666544"/>
                  <a:pt x="1525822" y="686201"/>
                </a:cubicBezTo>
                <a:cubicBezTo>
                  <a:pt x="1506165" y="705858"/>
                  <a:pt x="1479503" y="716902"/>
                  <a:pt x="1451704" y="716902"/>
                </a:cubicBezTo>
                <a:lnTo>
                  <a:pt x="104819" y="716902"/>
                </a:lnTo>
                <a:cubicBezTo>
                  <a:pt x="77019" y="716902"/>
                  <a:pt x="50358" y="705858"/>
                  <a:pt x="30701" y="686201"/>
                </a:cubicBezTo>
                <a:cubicBezTo>
                  <a:pt x="11043" y="666544"/>
                  <a:pt x="0" y="639882"/>
                  <a:pt x="0" y="612083"/>
                </a:cubicBezTo>
                <a:lnTo>
                  <a:pt x="0" y="104819"/>
                </a:lnTo>
                <a:cubicBezTo>
                  <a:pt x="0" y="77019"/>
                  <a:pt x="11043" y="50358"/>
                  <a:pt x="30701" y="30701"/>
                </a:cubicBezTo>
                <a:cubicBezTo>
                  <a:pt x="50358" y="11043"/>
                  <a:pt x="77019" y="0"/>
                  <a:pt x="104819" y="0"/>
                </a:cubicBezTo>
                <a:close/>
              </a:path>
            </a:pathLst>
          </a:custGeom>
          <a:solidFill>
            <a:srgbClr val="8B1D36"/>
          </a:solidFill>
        </p:spPr>
        <p:txBody>
          <a:bodyPr anchor="ctr"/>
          <a:lstStyle/>
          <a:p>
            <a:pPr algn="ctr"/>
            <a:r>
              <a:rPr lang="pt-BR" noProof="0" dirty="0">
                <a:solidFill>
                  <a:schemeClr val="bg1"/>
                </a:solidFill>
              </a:rPr>
              <a:t>Estiliza o conteúdo</a:t>
            </a:r>
          </a:p>
          <a:p>
            <a:pPr algn="ctr"/>
            <a:r>
              <a:rPr lang="pt-BR" noProof="0" dirty="0">
                <a:solidFill>
                  <a:schemeClr val="bg1"/>
                </a:solidFill>
              </a:rPr>
              <a:t>Pense no </a:t>
            </a:r>
            <a:r>
              <a:rPr lang="pt-BR" noProof="0" dirty="0" err="1">
                <a:solidFill>
                  <a:schemeClr val="bg1"/>
                </a:solidFill>
              </a:rPr>
              <a:t>css</a:t>
            </a:r>
            <a:r>
              <a:rPr lang="pt-BR" noProof="0" dirty="0">
                <a:solidFill>
                  <a:schemeClr val="bg1"/>
                </a:solidFill>
              </a:rPr>
              <a:t> como se fosse a roupa, é onde deixamos o esqueleto (HTML) mais bonito e atrativo ao usuário.</a:t>
            </a:r>
          </a:p>
        </p:txBody>
      </p:sp>
      <p:sp>
        <p:nvSpPr>
          <p:cNvPr id="55" name="Freeform 3">
            <a:extLst>
              <a:ext uri="{FF2B5EF4-FFF2-40B4-BE49-F238E27FC236}">
                <a16:creationId xmlns:a16="http://schemas.microsoft.com/office/drawing/2014/main" id="{8856D992-271B-61FD-9605-73CE5BAD79FC}"/>
              </a:ext>
            </a:extLst>
          </p:cNvPr>
          <p:cNvSpPr/>
          <p:nvPr/>
        </p:nvSpPr>
        <p:spPr>
          <a:xfrm>
            <a:off x="13270855" y="5705522"/>
            <a:ext cx="3988443" cy="2592399"/>
          </a:xfrm>
          <a:custGeom>
            <a:avLst/>
            <a:gdLst/>
            <a:ahLst/>
            <a:cxnLst/>
            <a:rect l="l" t="t" r="r" b="b"/>
            <a:pathLst>
              <a:path w="1556523" h="716902">
                <a:moveTo>
                  <a:pt x="104819" y="0"/>
                </a:moveTo>
                <a:lnTo>
                  <a:pt x="1451704" y="0"/>
                </a:lnTo>
                <a:cubicBezTo>
                  <a:pt x="1479503" y="0"/>
                  <a:pt x="1506165" y="11043"/>
                  <a:pt x="1525822" y="30701"/>
                </a:cubicBezTo>
                <a:cubicBezTo>
                  <a:pt x="1545479" y="50358"/>
                  <a:pt x="1556523" y="77019"/>
                  <a:pt x="1556523" y="104819"/>
                </a:cubicBezTo>
                <a:lnTo>
                  <a:pt x="1556523" y="612083"/>
                </a:lnTo>
                <a:cubicBezTo>
                  <a:pt x="1556523" y="639882"/>
                  <a:pt x="1545479" y="666544"/>
                  <a:pt x="1525822" y="686201"/>
                </a:cubicBezTo>
                <a:cubicBezTo>
                  <a:pt x="1506165" y="705858"/>
                  <a:pt x="1479503" y="716902"/>
                  <a:pt x="1451704" y="716902"/>
                </a:cubicBezTo>
                <a:lnTo>
                  <a:pt x="104819" y="716902"/>
                </a:lnTo>
                <a:cubicBezTo>
                  <a:pt x="77019" y="716902"/>
                  <a:pt x="50358" y="705858"/>
                  <a:pt x="30701" y="686201"/>
                </a:cubicBezTo>
                <a:cubicBezTo>
                  <a:pt x="11043" y="666544"/>
                  <a:pt x="0" y="639882"/>
                  <a:pt x="0" y="612083"/>
                </a:cubicBezTo>
                <a:lnTo>
                  <a:pt x="0" y="104819"/>
                </a:lnTo>
                <a:cubicBezTo>
                  <a:pt x="0" y="77019"/>
                  <a:pt x="11043" y="50358"/>
                  <a:pt x="30701" y="30701"/>
                </a:cubicBezTo>
                <a:cubicBezTo>
                  <a:pt x="50358" y="11043"/>
                  <a:pt x="77019" y="0"/>
                  <a:pt x="104819" y="0"/>
                </a:cubicBezTo>
                <a:close/>
              </a:path>
            </a:pathLst>
          </a:custGeom>
          <a:solidFill>
            <a:srgbClr val="8B1D36"/>
          </a:solidFill>
        </p:spPr>
        <p:txBody>
          <a:bodyPr anchor="ctr"/>
          <a:lstStyle/>
          <a:p>
            <a:pPr algn="ctr"/>
            <a:r>
              <a:rPr lang="pt-BR" noProof="0" dirty="0">
                <a:solidFill>
                  <a:schemeClr val="bg1"/>
                </a:solidFill>
              </a:rPr>
              <a:t>Interatividade</a:t>
            </a:r>
          </a:p>
          <a:p>
            <a:pPr algn="ctr"/>
            <a:r>
              <a:rPr lang="pt-BR" noProof="0" dirty="0" err="1">
                <a:solidFill>
                  <a:schemeClr val="bg1"/>
                </a:solidFill>
              </a:rPr>
              <a:t>JavaScript</a:t>
            </a:r>
            <a:r>
              <a:rPr lang="pt-BR" noProof="0" dirty="0">
                <a:solidFill>
                  <a:schemeClr val="bg1"/>
                </a:solidFill>
              </a:rPr>
              <a:t> ou formalmente conhecido como JS. É responsável por executar ações, interações, validações, </a:t>
            </a:r>
            <a:r>
              <a:rPr lang="pt-BR" noProof="0" dirty="0" err="1">
                <a:solidFill>
                  <a:schemeClr val="bg1"/>
                </a:solidFill>
              </a:rPr>
              <a:t>etc</a:t>
            </a:r>
            <a:endParaRPr lang="pt-BR" noProof="0" dirty="0">
              <a:solidFill>
                <a:schemeClr val="bg1"/>
              </a:solidFill>
            </a:endParaRPr>
          </a:p>
          <a:p>
            <a:pPr algn="ctr"/>
            <a:r>
              <a:rPr lang="pt-BR" dirty="0">
                <a:solidFill>
                  <a:schemeClr val="bg1"/>
                </a:solidFill>
              </a:rPr>
              <a:t>Ele é o cérebro, comanda e manda instruções para tudo.</a:t>
            </a:r>
          </a:p>
          <a:p>
            <a:pPr algn="ctr"/>
            <a:r>
              <a:rPr lang="pt-BR" sz="2000" b="1" dirty="0">
                <a:solidFill>
                  <a:schemeClr val="bg1"/>
                </a:solidFill>
              </a:rPr>
              <a:t>Veremos esse tópico em outro módulo</a:t>
            </a:r>
            <a:endParaRPr lang="pt-BR" sz="2000" b="1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2028" y="5120262"/>
            <a:ext cx="5052439" cy="5052439"/>
          </a:xfrm>
          <a:custGeom>
            <a:avLst/>
            <a:gdLst/>
            <a:ahLst/>
            <a:cxnLst/>
            <a:rect l="l" t="t" r="r" b="b"/>
            <a:pathLst>
              <a:path w="5052439" h="5052439">
                <a:moveTo>
                  <a:pt x="0" y="0"/>
                </a:moveTo>
                <a:lnTo>
                  <a:pt x="5052439" y="0"/>
                </a:lnTo>
                <a:lnTo>
                  <a:pt x="5052439" y="5052439"/>
                </a:lnTo>
                <a:lnTo>
                  <a:pt x="0" y="5052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3" name="Freeform 3"/>
          <p:cNvSpPr/>
          <p:nvPr/>
        </p:nvSpPr>
        <p:spPr>
          <a:xfrm rot="-10800000">
            <a:off x="8341856" y="5930387"/>
            <a:ext cx="10536904" cy="1899945"/>
          </a:xfrm>
          <a:custGeom>
            <a:avLst/>
            <a:gdLst/>
            <a:ahLst/>
            <a:cxnLst/>
            <a:rect l="l" t="t" r="r" b="b"/>
            <a:pathLst>
              <a:path w="10536904" h="1899945">
                <a:moveTo>
                  <a:pt x="0" y="0"/>
                </a:moveTo>
                <a:lnTo>
                  <a:pt x="10536904" y="0"/>
                </a:lnTo>
                <a:lnTo>
                  <a:pt x="10536904" y="1899945"/>
                </a:lnTo>
                <a:lnTo>
                  <a:pt x="0" y="18999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7381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4" name="Freeform 4"/>
          <p:cNvSpPr/>
          <p:nvPr/>
        </p:nvSpPr>
        <p:spPr>
          <a:xfrm rot="-10800000">
            <a:off x="381000" y="6045375"/>
            <a:ext cx="9899190" cy="1784957"/>
          </a:xfrm>
          <a:custGeom>
            <a:avLst/>
            <a:gdLst/>
            <a:ahLst/>
            <a:cxnLst/>
            <a:rect l="l" t="t" r="r" b="b"/>
            <a:pathLst>
              <a:path w="9899190" h="1784957">
                <a:moveTo>
                  <a:pt x="0" y="0"/>
                </a:moveTo>
                <a:lnTo>
                  <a:pt x="9899190" y="0"/>
                </a:lnTo>
                <a:lnTo>
                  <a:pt x="9899190" y="1784957"/>
                </a:lnTo>
                <a:lnTo>
                  <a:pt x="0" y="1784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7381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6" name="Freeform 6"/>
          <p:cNvSpPr/>
          <p:nvPr/>
        </p:nvSpPr>
        <p:spPr>
          <a:xfrm>
            <a:off x="829936" y="4809635"/>
            <a:ext cx="4145289" cy="2230810"/>
          </a:xfrm>
          <a:custGeom>
            <a:avLst/>
            <a:gdLst/>
            <a:ahLst/>
            <a:cxnLst/>
            <a:rect l="l" t="t" r="r" b="b"/>
            <a:pathLst>
              <a:path w="930510" h="500759">
                <a:moveTo>
                  <a:pt x="100853" y="0"/>
                </a:moveTo>
                <a:lnTo>
                  <a:pt x="829658" y="0"/>
                </a:lnTo>
                <a:cubicBezTo>
                  <a:pt x="856405" y="0"/>
                  <a:pt x="882058" y="10626"/>
                  <a:pt x="900971" y="29539"/>
                </a:cubicBezTo>
                <a:cubicBezTo>
                  <a:pt x="919885" y="48453"/>
                  <a:pt x="930510" y="74105"/>
                  <a:pt x="930510" y="100853"/>
                </a:cubicBezTo>
                <a:lnTo>
                  <a:pt x="930510" y="399907"/>
                </a:lnTo>
                <a:cubicBezTo>
                  <a:pt x="930510" y="426654"/>
                  <a:pt x="919885" y="452307"/>
                  <a:pt x="900971" y="471220"/>
                </a:cubicBezTo>
                <a:cubicBezTo>
                  <a:pt x="882058" y="490134"/>
                  <a:pt x="856405" y="500759"/>
                  <a:pt x="829658" y="500759"/>
                </a:cubicBezTo>
                <a:lnTo>
                  <a:pt x="100853" y="500759"/>
                </a:lnTo>
                <a:cubicBezTo>
                  <a:pt x="74105" y="500759"/>
                  <a:pt x="48453" y="490134"/>
                  <a:pt x="29539" y="471220"/>
                </a:cubicBezTo>
                <a:cubicBezTo>
                  <a:pt x="10626" y="452307"/>
                  <a:pt x="0" y="426654"/>
                  <a:pt x="0" y="399907"/>
                </a:cubicBezTo>
                <a:lnTo>
                  <a:pt x="0" y="100853"/>
                </a:lnTo>
                <a:cubicBezTo>
                  <a:pt x="0" y="74105"/>
                  <a:pt x="10626" y="48453"/>
                  <a:pt x="29539" y="29539"/>
                </a:cubicBezTo>
                <a:cubicBezTo>
                  <a:pt x="48453" y="10626"/>
                  <a:pt x="74105" y="0"/>
                  <a:pt x="100853" y="0"/>
                </a:cubicBezTo>
                <a:close/>
              </a:path>
            </a:pathLst>
          </a:cu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85725" cap="rnd">
            <a:solidFill>
              <a:srgbClr val="FFFFFF"/>
            </a:solidFill>
            <a:prstDash val="solid"/>
            <a:round/>
          </a:ln>
        </p:spPr>
        <p:txBody>
          <a:bodyPr/>
          <a:lstStyle/>
          <a:p>
            <a:endParaRPr lang="pt-BR" noProof="0" dirty="0"/>
          </a:p>
        </p:txBody>
      </p:sp>
      <p:grpSp>
        <p:nvGrpSpPr>
          <p:cNvPr id="7" name="Group 7"/>
          <p:cNvGrpSpPr/>
          <p:nvPr/>
        </p:nvGrpSpPr>
        <p:grpSpPr>
          <a:xfrm>
            <a:off x="4693910" y="7581345"/>
            <a:ext cx="4145290" cy="2230810"/>
            <a:chOff x="0" y="0"/>
            <a:chExt cx="930510" cy="500759"/>
          </a:xfrm>
        </p:grpSpPr>
        <p:sp>
          <p:nvSpPr>
            <p:cNvPr id="8" name="Freeform 8"/>
            <p:cNvSpPr>
              <a:spLocks/>
            </p:cNvSpPr>
            <p:nvPr/>
          </p:nvSpPr>
          <p:spPr>
            <a:xfrm>
              <a:off x="0" y="0"/>
              <a:ext cx="930510" cy="500759"/>
            </a:xfrm>
            <a:custGeom>
              <a:avLst/>
              <a:gdLst/>
              <a:ahLst/>
              <a:cxnLst/>
              <a:rect l="l" t="t" r="r" b="b"/>
              <a:pathLst>
                <a:path w="930510" h="500759">
                  <a:moveTo>
                    <a:pt x="100853" y="0"/>
                  </a:moveTo>
                  <a:lnTo>
                    <a:pt x="829658" y="0"/>
                  </a:lnTo>
                  <a:cubicBezTo>
                    <a:pt x="856405" y="0"/>
                    <a:pt x="882058" y="10626"/>
                    <a:pt x="900971" y="29539"/>
                  </a:cubicBezTo>
                  <a:cubicBezTo>
                    <a:pt x="919885" y="48453"/>
                    <a:pt x="930510" y="74105"/>
                    <a:pt x="930510" y="100853"/>
                  </a:cubicBezTo>
                  <a:lnTo>
                    <a:pt x="930510" y="399907"/>
                  </a:lnTo>
                  <a:cubicBezTo>
                    <a:pt x="930510" y="426654"/>
                    <a:pt x="919885" y="452307"/>
                    <a:pt x="900971" y="471220"/>
                  </a:cubicBezTo>
                  <a:cubicBezTo>
                    <a:pt x="882058" y="490134"/>
                    <a:pt x="856405" y="500759"/>
                    <a:pt x="829658" y="500759"/>
                  </a:cubicBezTo>
                  <a:lnTo>
                    <a:pt x="100853" y="500759"/>
                  </a:lnTo>
                  <a:cubicBezTo>
                    <a:pt x="74105" y="500759"/>
                    <a:pt x="48453" y="490134"/>
                    <a:pt x="29539" y="471220"/>
                  </a:cubicBezTo>
                  <a:cubicBezTo>
                    <a:pt x="10626" y="452307"/>
                    <a:pt x="0" y="426654"/>
                    <a:pt x="0" y="399907"/>
                  </a:cubicBezTo>
                  <a:lnTo>
                    <a:pt x="0" y="100853"/>
                  </a:lnTo>
                  <a:cubicBezTo>
                    <a:pt x="0" y="74105"/>
                    <a:pt x="10626" y="48453"/>
                    <a:pt x="29539" y="29539"/>
                  </a:cubicBezTo>
                  <a:cubicBezTo>
                    <a:pt x="48453" y="10626"/>
                    <a:pt x="74105" y="0"/>
                    <a:pt x="100853" y="0"/>
                  </a:cubicBezTo>
                  <a:close/>
                </a:path>
              </a:pathLst>
            </a:cu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857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35554" y="4809635"/>
            <a:ext cx="4145289" cy="2230810"/>
            <a:chOff x="0" y="0"/>
            <a:chExt cx="930510" cy="5007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30510" cy="500759"/>
            </a:xfrm>
            <a:custGeom>
              <a:avLst/>
              <a:gdLst/>
              <a:ahLst/>
              <a:cxnLst/>
              <a:rect l="l" t="t" r="r" b="b"/>
              <a:pathLst>
                <a:path w="930510" h="500759">
                  <a:moveTo>
                    <a:pt x="100853" y="0"/>
                  </a:moveTo>
                  <a:lnTo>
                    <a:pt x="829658" y="0"/>
                  </a:lnTo>
                  <a:cubicBezTo>
                    <a:pt x="856405" y="0"/>
                    <a:pt x="882058" y="10626"/>
                    <a:pt x="900971" y="29539"/>
                  </a:cubicBezTo>
                  <a:cubicBezTo>
                    <a:pt x="919885" y="48453"/>
                    <a:pt x="930510" y="74105"/>
                    <a:pt x="930510" y="100853"/>
                  </a:cubicBezTo>
                  <a:lnTo>
                    <a:pt x="930510" y="399907"/>
                  </a:lnTo>
                  <a:cubicBezTo>
                    <a:pt x="930510" y="426654"/>
                    <a:pt x="919885" y="452307"/>
                    <a:pt x="900971" y="471220"/>
                  </a:cubicBezTo>
                  <a:cubicBezTo>
                    <a:pt x="882058" y="490134"/>
                    <a:pt x="856405" y="500759"/>
                    <a:pt x="829658" y="500759"/>
                  </a:cubicBezTo>
                  <a:lnTo>
                    <a:pt x="100853" y="500759"/>
                  </a:lnTo>
                  <a:cubicBezTo>
                    <a:pt x="74105" y="500759"/>
                    <a:pt x="48453" y="490134"/>
                    <a:pt x="29539" y="471220"/>
                  </a:cubicBezTo>
                  <a:cubicBezTo>
                    <a:pt x="10626" y="452307"/>
                    <a:pt x="0" y="426654"/>
                    <a:pt x="0" y="399907"/>
                  </a:cubicBezTo>
                  <a:lnTo>
                    <a:pt x="0" y="100853"/>
                  </a:lnTo>
                  <a:cubicBezTo>
                    <a:pt x="0" y="74105"/>
                    <a:pt x="10626" y="48453"/>
                    <a:pt x="29539" y="29539"/>
                  </a:cubicBezTo>
                  <a:cubicBezTo>
                    <a:pt x="48453" y="10626"/>
                    <a:pt x="74105" y="0"/>
                    <a:pt x="100853" y="0"/>
                  </a:cubicBezTo>
                  <a:close/>
                </a:path>
              </a:pathLst>
            </a:custGeom>
            <a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857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pt-BR" noProof="0"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001235" y="8972550"/>
            <a:ext cx="4528043" cy="2065361"/>
          </a:xfrm>
          <a:custGeom>
            <a:avLst/>
            <a:gdLst/>
            <a:ahLst/>
            <a:cxnLst/>
            <a:rect l="l" t="t" r="r" b="b"/>
            <a:pathLst>
              <a:path w="4528043" h="2065361">
                <a:moveTo>
                  <a:pt x="0" y="0"/>
                </a:moveTo>
                <a:lnTo>
                  <a:pt x="4528043" y="0"/>
                </a:lnTo>
                <a:lnTo>
                  <a:pt x="4528043" y="2065361"/>
                </a:lnTo>
                <a:lnTo>
                  <a:pt x="0" y="2065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 t="-527" b="-527"/>
            </a:stretch>
          </a:blip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12" name="Group 12"/>
          <p:cNvGrpSpPr/>
          <p:nvPr/>
        </p:nvGrpSpPr>
        <p:grpSpPr>
          <a:xfrm>
            <a:off x="13137460" y="7155588"/>
            <a:ext cx="4145289" cy="2230810"/>
            <a:chOff x="0" y="0"/>
            <a:chExt cx="930510" cy="5007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30510" cy="500759"/>
            </a:xfrm>
            <a:custGeom>
              <a:avLst/>
              <a:gdLst/>
              <a:ahLst/>
              <a:cxnLst/>
              <a:rect l="l" t="t" r="r" b="b"/>
              <a:pathLst>
                <a:path w="930510" h="500759">
                  <a:moveTo>
                    <a:pt x="100853" y="0"/>
                  </a:moveTo>
                  <a:lnTo>
                    <a:pt x="829658" y="0"/>
                  </a:lnTo>
                  <a:cubicBezTo>
                    <a:pt x="856405" y="0"/>
                    <a:pt x="882058" y="10626"/>
                    <a:pt x="900971" y="29539"/>
                  </a:cubicBezTo>
                  <a:cubicBezTo>
                    <a:pt x="919885" y="48453"/>
                    <a:pt x="930510" y="74105"/>
                    <a:pt x="930510" y="100853"/>
                  </a:cubicBezTo>
                  <a:lnTo>
                    <a:pt x="930510" y="399907"/>
                  </a:lnTo>
                  <a:cubicBezTo>
                    <a:pt x="930510" y="426654"/>
                    <a:pt x="919885" y="452307"/>
                    <a:pt x="900971" y="471220"/>
                  </a:cubicBezTo>
                  <a:cubicBezTo>
                    <a:pt x="882058" y="490134"/>
                    <a:pt x="856405" y="500759"/>
                    <a:pt x="829658" y="500759"/>
                  </a:cubicBezTo>
                  <a:lnTo>
                    <a:pt x="100853" y="500759"/>
                  </a:lnTo>
                  <a:cubicBezTo>
                    <a:pt x="74105" y="500759"/>
                    <a:pt x="48453" y="490134"/>
                    <a:pt x="29539" y="471220"/>
                  </a:cubicBezTo>
                  <a:cubicBezTo>
                    <a:pt x="10626" y="452307"/>
                    <a:pt x="0" y="426654"/>
                    <a:pt x="0" y="399907"/>
                  </a:cubicBezTo>
                  <a:lnTo>
                    <a:pt x="0" y="100853"/>
                  </a:lnTo>
                  <a:cubicBezTo>
                    <a:pt x="0" y="74105"/>
                    <a:pt x="10626" y="48453"/>
                    <a:pt x="29539" y="29539"/>
                  </a:cubicBezTo>
                  <a:cubicBezTo>
                    <a:pt x="48453" y="10626"/>
                    <a:pt x="74105" y="0"/>
                    <a:pt x="100853" y="0"/>
                  </a:cubicBezTo>
                  <a:close/>
                </a:path>
              </a:pathLst>
            </a:custGeom>
            <a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857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pt-BR" noProof="0" dirty="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152484"/>
            <a:ext cx="9754544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</a:pPr>
            <a:r>
              <a:rPr lang="pt-BR" sz="6294" b="1" noProof="0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Módulo 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699" y="2104984"/>
            <a:ext cx="16429365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3"/>
              </a:lnSpc>
            </a:pPr>
            <a:r>
              <a:rPr lang="pt-BR" sz="6294" b="1" dirty="0">
                <a:solidFill>
                  <a:srgbClr val="8B1D36"/>
                </a:solidFill>
                <a:latin typeface="Mont Bold"/>
                <a:ea typeface="Mont Bold"/>
                <a:cs typeface="Mont Bold"/>
                <a:sym typeface="Mont Bold"/>
              </a:rPr>
              <a:t>Introdução ao HTML e Estrutura da WEB</a:t>
            </a:r>
            <a:endParaRPr lang="pt-BR" sz="6294" b="1" noProof="0" dirty="0">
              <a:solidFill>
                <a:srgbClr val="8B1D36"/>
              </a:solidFill>
              <a:latin typeface="Mont Bold"/>
              <a:ea typeface="Mont Bold"/>
              <a:cs typeface="Mont Bold"/>
              <a:sym typeface="Mon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7130835"/>
            <a:ext cx="505243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pt-BR" sz="2000" b="1" noProof="0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Mesmo ambiente, novas extensões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66172" y="9826451"/>
            <a:ext cx="425513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pt-BR" sz="2000" b="1" noProof="0" dirty="0">
                <a:solidFill>
                  <a:srgbClr val="8B1D36"/>
                </a:solidFill>
                <a:latin typeface="Mont Bold"/>
                <a:ea typeface="Mont Bold"/>
                <a:cs typeface="Mont Bold"/>
                <a:sym typeface="Mont Bold"/>
              </a:rPr>
              <a:t>Espaço para tirar dúvidas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21304" y="7130835"/>
            <a:ext cx="3859539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pt-BR" sz="2000" b="1" noProof="0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HANDS-ON – Bora para a prática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92156" y="9384819"/>
            <a:ext cx="4528043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pt-BR" sz="2000" b="1" noProof="0" dirty="0">
                <a:solidFill>
                  <a:srgbClr val="8B1D36"/>
                </a:solidFill>
                <a:latin typeface="Mont Bold"/>
                <a:ea typeface="Mont Bold"/>
                <a:cs typeface="Mont Bold"/>
                <a:sym typeface="Mont Bold"/>
              </a:rPr>
              <a:t>Exercícios e tarefa de casa </a:t>
            </a:r>
          </a:p>
          <a:p>
            <a:pPr algn="l">
              <a:lnSpc>
                <a:spcPts val="2800"/>
              </a:lnSpc>
            </a:pPr>
            <a:r>
              <a:rPr lang="pt-BR" sz="1600" b="1" noProof="0" dirty="0">
                <a:solidFill>
                  <a:srgbClr val="8B1D36"/>
                </a:solidFill>
                <a:latin typeface="Mont Bold"/>
                <a:ea typeface="Mont Bold"/>
                <a:cs typeface="Mont Bold"/>
                <a:sym typeface="Mont Bold"/>
              </a:rPr>
              <a:t>(Prática leva </a:t>
            </a:r>
            <a:r>
              <a:rPr lang="pt-BR" sz="1600" b="1" dirty="0">
                <a:solidFill>
                  <a:srgbClr val="8B1D36"/>
                </a:solidFill>
                <a:latin typeface="Mont Bold"/>
                <a:ea typeface="Mont Bold"/>
                <a:cs typeface="Mont Bold"/>
                <a:sym typeface="Mont Bold"/>
              </a:rPr>
              <a:t>à perfeição)</a:t>
            </a:r>
            <a:endParaRPr lang="pt-BR" sz="1600" b="1" noProof="0" dirty="0">
              <a:solidFill>
                <a:srgbClr val="8B1D36"/>
              </a:solidFill>
              <a:latin typeface="Mont Bold"/>
              <a:ea typeface="Mont Bold"/>
              <a:cs typeface="Mont Bold"/>
              <a:sym typeface="Mont Bold"/>
            </a:endParaRPr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3564889" y="4356103"/>
            <a:ext cx="907064" cy="90706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4F4B">
                    <a:alpha val="100000"/>
                  </a:srgbClr>
                </a:gs>
                <a:gs pos="100000">
                  <a:srgbClr val="A6B6B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21630" tIns="21630" rIns="21630" bIns="21630" rtlCol="0" anchor="ctr"/>
            <a:lstStyle/>
            <a:p>
              <a:pPr algn="ctr">
                <a:lnSpc>
                  <a:spcPts val="385"/>
                </a:lnSpc>
              </a:pPr>
              <a:endParaRPr lang="pt-BR" noProof="0" dirty="0"/>
            </a:p>
          </p:txBody>
        </p:sp>
      </p:grpSp>
      <p:sp>
        <p:nvSpPr>
          <p:cNvPr id="23" name="Freeform 23"/>
          <p:cNvSpPr/>
          <p:nvPr/>
        </p:nvSpPr>
        <p:spPr>
          <a:xfrm>
            <a:off x="3804605" y="4602500"/>
            <a:ext cx="427633" cy="414270"/>
          </a:xfrm>
          <a:custGeom>
            <a:avLst/>
            <a:gdLst/>
            <a:ahLst/>
            <a:cxnLst/>
            <a:rect l="l" t="t" r="r" b="b"/>
            <a:pathLst>
              <a:path w="427633" h="414270">
                <a:moveTo>
                  <a:pt x="0" y="0"/>
                </a:moveTo>
                <a:lnTo>
                  <a:pt x="427633" y="0"/>
                </a:lnTo>
                <a:lnTo>
                  <a:pt x="427633" y="414270"/>
                </a:lnTo>
                <a:lnTo>
                  <a:pt x="0" y="4142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24" name="Group 24"/>
          <p:cNvGrpSpPr/>
          <p:nvPr/>
        </p:nvGrpSpPr>
        <p:grpSpPr>
          <a:xfrm rot="-10800000">
            <a:off x="7623706" y="7127813"/>
            <a:ext cx="907064" cy="90706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4F4B">
                    <a:alpha val="100000"/>
                  </a:srgbClr>
                </a:gs>
                <a:gs pos="100000">
                  <a:srgbClr val="A6B6B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21630" tIns="21630" rIns="21630" bIns="21630" rtlCol="0" anchor="ctr"/>
            <a:lstStyle/>
            <a:p>
              <a:pPr algn="ctr">
                <a:lnSpc>
                  <a:spcPts val="385"/>
                </a:lnSpc>
              </a:pPr>
              <a:endParaRPr lang="pt-BR" noProof="0" dirty="0"/>
            </a:p>
          </p:txBody>
        </p:sp>
      </p:grpSp>
      <p:sp>
        <p:nvSpPr>
          <p:cNvPr id="27" name="Freeform 27"/>
          <p:cNvSpPr/>
          <p:nvPr/>
        </p:nvSpPr>
        <p:spPr>
          <a:xfrm>
            <a:off x="7863421" y="7374211"/>
            <a:ext cx="427633" cy="414270"/>
          </a:xfrm>
          <a:custGeom>
            <a:avLst/>
            <a:gdLst/>
            <a:ahLst/>
            <a:cxnLst/>
            <a:rect l="l" t="t" r="r" b="b"/>
            <a:pathLst>
              <a:path w="427633" h="414270">
                <a:moveTo>
                  <a:pt x="0" y="0"/>
                </a:moveTo>
                <a:lnTo>
                  <a:pt x="427633" y="0"/>
                </a:lnTo>
                <a:lnTo>
                  <a:pt x="427633" y="414269"/>
                </a:lnTo>
                <a:lnTo>
                  <a:pt x="0" y="4142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28" name="Group 28"/>
          <p:cNvGrpSpPr/>
          <p:nvPr/>
        </p:nvGrpSpPr>
        <p:grpSpPr>
          <a:xfrm rot="-10800000">
            <a:off x="16200245" y="6553859"/>
            <a:ext cx="907064" cy="907064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4F4B">
                    <a:alpha val="100000"/>
                  </a:srgbClr>
                </a:gs>
                <a:gs pos="100000">
                  <a:srgbClr val="A6B6B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21630" tIns="21630" rIns="21630" bIns="21630" rtlCol="0" anchor="ctr"/>
            <a:lstStyle/>
            <a:p>
              <a:pPr algn="ctr">
                <a:lnSpc>
                  <a:spcPts val="385"/>
                </a:lnSpc>
              </a:pPr>
              <a:endParaRPr lang="pt-BR" noProof="0" dirty="0"/>
            </a:p>
          </p:txBody>
        </p:sp>
      </p:grpSp>
      <p:sp>
        <p:nvSpPr>
          <p:cNvPr id="31" name="Freeform 31"/>
          <p:cNvSpPr/>
          <p:nvPr/>
        </p:nvSpPr>
        <p:spPr>
          <a:xfrm>
            <a:off x="16439960" y="6800257"/>
            <a:ext cx="427633" cy="414270"/>
          </a:xfrm>
          <a:custGeom>
            <a:avLst/>
            <a:gdLst/>
            <a:ahLst/>
            <a:cxnLst/>
            <a:rect l="l" t="t" r="r" b="b"/>
            <a:pathLst>
              <a:path w="427633" h="414270">
                <a:moveTo>
                  <a:pt x="0" y="0"/>
                </a:moveTo>
                <a:lnTo>
                  <a:pt x="427633" y="0"/>
                </a:lnTo>
                <a:lnTo>
                  <a:pt x="427633" y="414269"/>
                </a:lnTo>
                <a:lnTo>
                  <a:pt x="0" y="4142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32" name="Group 32"/>
          <p:cNvGrpSpPr/>
          <p:nvPr/>
        </p:nvGrpSpPr>
        <p:grpSpPr>
          <a:xfrm rot="-10800000">
            <a:off x="11737901" y="4356103"/>
            <a:ext cx="907064" cy="90706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4F4B">
                    <a:alpha val="100000"/>
                  </a:srgbClr>
                </a:gs>
                <a:gs pos="100000">
                  <a:srgbClr val="A6B6B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21630" tIns="21630" rIns="21630" bIns="21630" rtlCol="0" anchor="ctr"/>
            <a:lstStyle/>
            <a:p>
              <a:pPr algn="ctr">
                <a:lnSpc>
                  <a:spcPts val="385"/>
                </a:lnSpc>
              </a:pPr>
              <a:endParaRPr lang="pt-BR" noProof="0" dirty="0"/>
            </a:p>
          </p:txBody>
        </p:sp>
      </p:grpSp>
      <p:sp>
        <p:nvSpPr>
          <p:cNvPr id="35" name="Freeform 35"/>
          <p:cNvSpPr/>
          <p:nvPr/>
        </p:nvSpPr>
        <p:spPr>
          <a:xfrm>
            <a:off x="11977617" y="4602500"/>
            <a:ext cx="427633" cy="414270"/>
          </a:xfrm>
          <a:custGeom>
            <a:avLst/>
            <a:gdLst/>
            <a:ahLst/>
            <a:cxnLst/>
            <a:rect l="l" t="t" r="r" b="b"/>
            <a:pathLst>
              <a:path w="427633" h="414270">
                <a:moveTo>
                  <a:pt x="0" y="0"/>
                </a:moveTo>
                <a:lnTo>
                  <a:pt x="427633" y="0"/>
                </a:lnTo>
                <a:lnTo>
                  <a:pt x="427633" y="414270"/>
                </a:lnTo>
                <a:lnTo>
                  <a:pt x="0" y="4142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36" name="Freeform 36"/>
          <p:cNvSpPr/>
          <p:nvPr/>
        </p:nvSpPr>
        <p:spPr>
          <a:xfrm>
            <a:off x="1163628" y="9612289"/>
            <a:ext cx="441126" cy="431817"/>
          </a:xfrm>
          <a:custGeom>
            <a:avLst/>
            <a:gdLst/>
            <a:ahLst/>
            <a:cxnLst/>
            <a:rect l="l" t="t" r="r" b="b"/>
            <a:pathLst>
              <a:path w="441126" h="431817">
                <a:moveTo>
                  <a:pt x="0" y="0"/>
                </a:moveTo>
                <a:lnTo>
                  <a:pt x="441126" y="0"/>
                </a:lnTo>
                <a:lnTo>
                  <a:pt x="441126" y="431817"/>
                </a:lnTo>
                <a:lnTo>
                  <a:pt x="0" y="4318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625108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37" name="Freeform 37"/>
          <p:cNvSpPr/>
          <p:nvPr/>
        </p:nvSpPr>
        <p:spPr>
          <a:xfrm>
            <a:off x="15441571" y="4279390"/>
            <a:ext cx="441126" cy="431817"/>
          </a:xfrm>
          <a:custGeom>
            <a:avLst/>
            <a:gdLst/>
            <a:ahLst/>
            <a:cxnLst/>
            <a:rect l="l" t="t" r="r" b="b"/>
            <a:pathLst>
              <a:path w="441126" h="431817">
                <a:moveTo>
                  <a:pt x="0" y="0"/>
                </a:moveTo>
                <a:lnTo>
                  <a:pt x="441126" y="0"/>
                </a:lnTo>
                <a:lnTo>
                  <a:pt x="441126" y="431816"/>
                </a:lnTo>
                <a:lnTo>
                  <a:pt x="0" y="4318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625108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38" name="Freeform 38"/>
          <p:cNvSpPr/>
          <p:nvPr/>
        </p:nvSpPr>
        <p:spPr>
          <a:xfrm>
            <a:off x="15287670" y="6712"/>
            <a:ext cx="3000330" cy="2043975"/>
          </a:xfrm>
          <a:custGeom>
            <a:avLst/>
            <a:gdLst/>
            <a:ahLst/>
            <a:cxnLst/>
            <a:rect l="l" t="t" r="r" b="b"/>
            <a:pathLst>
              <a:path w="3000330" h="2043975">
                <a:moveTo>
                  <a:pt x="0" y="0"/>
                </a:moveTo>
                <a:lnTo>
                  <a:pt x="3000330" y="0"/>
                </a:lnTo>
                <a:lnTo>
                  <a:pt x="3000330" y="2043976"/>
                </a:lnTo>
                <a:lnTo>
                  <a:pt x="0" y="20439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39" name="Freeform 39"/>
          <p:cNvSpPr/>
          <p:nvPr/>
        </p:nvSpPr>
        <p:spPr>
          <a:xfrm>
            <a:off x="10132702" y="541411"/>
            <a:ext cx="5253451" cy="974578"/>
          </a:xfrm>
          <a:custGeom>
            <a:avLst/>
            <a:gdLst/>
            <a:ahLst/>
            <a:cxnLst/>
            <a:rect l="l" t="t" r="r" b="b"/>
            <a:pathLst>
              <a:path w="5253451" h="974578">
                <a:moveTo>
                  <a:pt x="0" y="0"/>
                </a:moveTo>
                <a:lnTo>
                  <a:pt x="5253451" y="0"/>
                </a:lnTo>
                <a:lnTo>
                  <a:pt x="5253451" y="974578"/>
                </a:lnTo>
                <a:lnTo>
                  <a:pt x="0" y="97457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220743" b="-218305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id="{9E03AE8B-C3F8-D419-96F0-17143543CA3E}"/>
              </a:ext>
            </a:extLst>
          </p:cNvPr>
          <p:cNvSpPr txBox="1"/>
          <p:nvPr/>
        </p:nvSpPr>
        <p:spPr>
          <a:xfrm>
            <a:off x="1028698" y="3075660"/>
            <a:ext cx="12839702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53"/>
              </a:lnSpc>
            </a:pPr>
            <a:r>
              <a:rPr lang="pt-BR" sz="6294" b="1" noProof="0" dirty="0">
                <a:solidFill>
                  <a:srgbClr val="3C4F4B"/>
                </a:solidFill>
                <a:latin typeface="Mont Bold"/>
                <a:ea typeface="Mont Bold"/>
                <a:cs typeface="Mont Bold"/>
                <a:sym typeface="Mont Bold"/>
              </a:rPr>
              <a:t>O que esperar nesse módulo?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15274" y="5861364"/>
            <a:ext cx="6365872" cy="6365872"/>
          </a:xfrm>
          <a:custGeom>
            <a:avLst/>
            <a:gdLst/>
            <a:ahLst/>
            <a:cxnLst/>
            <a:rect l="l" t="t" r="r" b="b"/>
            <a:pathLst>
              <a:path w="6365872" h="6365872">
                <a:moveTo>
                  <a:pt x="0" y="0"/>
                </a:moveTo>
                <a:lnTo>
                  <a:pt x="6365871" y="0"/>
                </a:lnTo>
                <a:lnTo>
                  <a:pt x="6365871" y="6365872"/>
                </a:lnTo>
                <a:lnTo>
                  <a:pt x="0" y="6365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2570987" y="5553501"/>
            <a:ext cx="6025836" cy="3174870"/>
            <a:chOff x="0" y="0"/>
            <a:chExt cx="8120187" cy="42783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0187" cy="4278334"/>
            </a:xfrm>
            <a:custGeom>
              <a:avLst/>
              <a:gdLst/>
              <a:ahLst/>
              <a:cxnLst/>
              <a:rect l="l" t="t" r="r" b="b"/>
              <a:pathLst>
                <a:path w="8120187" h="4278334">
                  <a:moveTo>
                    <a:pt x="17987" y="0"/>
                  </a:moveTo>
                  <a:lnTo>
                    <a:pt x="8102200" y="0"/>
                  </a:lnTo>
                  <a:cubicBezTo>
                    <a:pt x="8112134" y="0"/>
                    <a:pt x="8120187" y="8053"/>
                    <a:pt x="8120187" y="17987"/>
                  </a:cubicBezTo>
                  <a:lnTo>
                    <a:pt x="8120187" y="4260347"/>
                  </a:lnTo>
                  <a:cubicBezTo>
                    <a:pt x="8120187" y="4265117"/>
                    <a:pt x="8118292" y="4269692"/>
                    <a:pt x="8114919" y="4273066"/>
                  </a:cubicBezTo>
                  <a:cubicBezTo>
                    <a:pt x="8111546" y="4276439"/>
                    <a:pt x="8106971" y="4278334"/>
                    <a:pt x="8102200" y="4278334"/>
                  </a:cubicBezTo>
                  <a:lnTo>
                    <a:pt x="17987" y="4278334"/>
                  </a:lnTo>
                  <a:cubicBezTo>
                    <a:pt x="8053" y="4278334"/>
                    <a:pt x="0" y="4270281"/>
                    <a:pt x="0" y="4260347"/>
                  </a:cubicBezTo>
                  <a:lnTo>
                    <a:pt x="0" y="17987"/>
                  </a:lnTo>
                  <a:cubicBezTo>
                    <a:pt x="0" y="8053"/>
                    <a:pt x="8053" y="0"/>
                    <a:pt x="179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6A6A7">
                    <a:alpha val="100000"/>
                  </a:srgbClr>
                </a:gs>
                <a:gs pos="100000">
                  <a:srgbClr val="8B1D36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0187" cy="4297384"/>
            </a:xfrm>
            <a:prstGeom prst="rect">
              <a:avLst/>
            </a:prstGeom>
          </p:spPr>
          <p:txBody>
            <a:bodyPr lIns="21630" tIns="21630" rIns="21630" bIns="21630" rtlCol="0" anchor="ctr"/>
            <a:lstStyle/>
            <a:p>
              <a:pPr algn="ctr">
                <a:lnSpc>
                  <a:spcPts val="385"/>
                </a:lnSpc>
              </a:pPr>
              <a:endParaRPr lang="pt-BR" noProof="0" dirty="0"/>
            </a:p>
          </p:txBody>
        </p:sp>
      </p:grpSp>
      <p:sp>
        <p:nvSpPr>
          <p:cNvPr id="6" name="Freeform 6"/>
          <p:cNvSpPr/>
          <p:nvPr/>
        </p:nvSpPr>
        <p:spPr>
          <a:xfrm rot="-10800000">
            <a:off x="10984667" y="8148423"/>
            <a:ext cx="9304506" cy="1237572"/>
          </a:xfrm>
          <a:custGeom>
            <a:avLst/>
            <a:gdLst/>
            <a:ahLst/>
            <a:cxnLst/>
            <a:rect l="l" t="t" r="r" b="b"/>
            <a:pathLst>
              <a:path w="9304506" h="1237572">
                <a:moveTo>
                  <a:pt x="0" y="0"/>
                </a:moveTo>
                <a:lnTo>
                  <a:pt x="9304507" y="0"/>
                </a:lnTo>
                <a:lnTo>
                  <a:pt x="9304507" y="1237573"/>
                </a:lnTo>
                <a:lnTo>
                  <a:pt x="0" y="1237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339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7" name="Freeform 7"/>
          <p:cNvSpPr/>
          <p:nvPr/>
        </p:nvSpPr>
        <p:spPr>
          <a:xfrm rot="-10800000">
            <a:off x="15265273" y="5128946"/>
            <a:ext cx="7181985" cy="1295008"/>
          </a:xfrm>
          <a:custGeom>
            <a:avLst/>
            <a:gdLst/>
            <a:ahLst/>
            <a:cxnLst/>
            <a:rect l="l" t="t" r="r" b="b"/>
            <a:pathLst>
              <a:path w="7181985" h="1295008">
                <a:moveTo>
                  <a:pt x="0" y="0"/>
                </a:moveTo>
                <a:lnTo>
                  <a:pt x="7181985" y="0"/>
                </a:lnTo>
                <a:lnTo>
                  <a:pt x="7181985" y="1295009"/>
                </a:lnTo>
                <a:lnTo>
                  <a:pt x="0" y="1295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7381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8" name="Freeform 8"/>
          <p:cNvSpPr/>
          <p:nvPr/>
        </p:nvSpPr>
        <p:spPr>
          <a:xfrm rot="-10800000">
            <a:off x="12069189" y="6477946"/>
            <a:ext cx="1295627" cy="1677722"/>
          </a:xfrm>
          <a:custGeom>
            <a:avLst/>
            <a:gdLst/>
            <a:ahLst/>
            <a:cxnLst/>
            <a:rect l="l" t="t" r="r" b="b"/>
            <a:pathLst>
              <a:path w="1295627" h="1677722">
                <a:moveTo>
                  <a:pt x="0" y="0"/>
                </a:moveTo>
                <a:lnTo>
                  <a:pt x="1295627" y="0"/>
                </a:lnTo>
                <a:lnTo>
                  <a:pt x="1295627" y="1677722"/>
                </a:lnTo>
                <a:lnTo>
                  <a:pt x="0" y="16777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886598"/>
            </a:stretch>
          </a:blip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9" name="Group 9"/>
          <p:cNvGrpSpPr/>
          <p:nvPr/>
        </p:nvGrpSpPr>
        <p:grpSpPr>
          <a:xfrm>
            <a:off x="9121603" y="3358446"/>
            <a:ext cx="7119085" cy="4378026"/>
            <a:chOff x="0" y="0"/>
            <a:chExt cx="1184298" cy="7283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4298" cy="728308"/>
            </a:xfrm>
            <a:custGeom>
              <a:avLst/>
              <a:gdLst/>
              <a:ahLst/>
              <a:cxnLst/>
              <a:rect l="l" t="t" r="r" b="b"/>
              <a:pathLst>
                <a:path w="1184298" h="728308">
                  <a:moveTo>
                    <a:pt x="58724" y="0"/>
                  </a:moveTo>
                  <a:lnTo>
                    <a:pt x="1125573" y="0"/>
                  </a:lnTo>
                  <a:cubicBezTo>
                    <a:pt x="1141148" y="0"/>
                    <a:pt x="1156085" y="6187"/>
                    <a:pt x="1167098" y="17200"/>
                  </a:cubicBezTo>
                  <a:cubicBezTo>
                    <a:pt x="1178111" y="28213"/>
                    <a:pt x="1184298" y="43150"/>
                    <a:pt x="1184298" y="58724"/>
                  </a:cubicBezTo>
                  <a:lnTo>
                    <a:pt x="1184298" y="669584"/>
                  </a:lnTo>
                  <a:cubicBezTo>
                    <a:pt x="1184298" y="685158"/>
                    <a:pt x="1178111" y="700095"/>
                    <a:pt x="1167098" y="711108"/>
                  </a:cubicBezTo>
                  <a:cubicBezTo>
                    <a:pt x="1156085" y="722121"/>
                    <a:pt x="1141148" y="728308"/>
                    <a:pt x="1125573" y="728308"/>
                  </a:cubicBezTo>
                  <a:lnTo>
                    <a:pt x="58724" y="728308"/>
                  </a:lnTo>
                  <a:cubicBezTo>
                    <a:pt x="43150" y="728308"/>
                    <a:pt x="28213" y="722121"/>
                    <a:pt x="17200" y="711108"/>
                  </a:cubicBezTo>
                  <a:cubicBezTo>
                    <a:pt x="6187" y="700095"/>
                    <a:pt x="0" y="685158"/>
                    <a:pt x="0" y="669584"/>
                  </a:cubicBezTo>
                  <a:lnTo>
                    <a:pt x="0" y="58724"/>
                  </a:lnTo>
                  <a:cubicBezTo>
                    <a:pt x="0" y="43150"/>
                    <a:pt x="6187" y="28213"/>
                    <a:pt x="17200" y="17200"/>
                  </a:cubicBezTo>
                  <a:cubicBezTo>
                    <a:pt x="28213" y="6187"/>
                    <a:pt x="43150" y="0"/>
                    <a:pt x="58724" y="0"/>
                  </a:cubicBezTo>
                  <a:close/>
                </a:path>
              </a:pathLst>
            </a:custGeom>
            <a:blipFill>
              <a:blip r:embed="rId8"/>
              <a:stretch>
                <a:fillRect t="-4203" b="-4203"/>
              </a:stretch>
            </a:blipFill>
            <a:ln w="85725" cap="rnd">
              <a:solidFill>
                <a:srgbClr val="DADEDC"/>
              </a:solidFill>
              <a:prstDash val="solid"/>
              <a:round/>
            </a:ln>
          </p:spPr>
          <p:txBody>
            <a:bodyPr/>
            <a:lstStyle/>
            <a:p>
              <a:endParaRPr lang="pt-BR" noProof="0"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8970414" y="7863712"/>
            <a:ext cx="441126" cy="431817"/>
          </a:xfrm>
          <a:custGeom>
            <a:avLst/>
            <a:gdLst/>
            <a:ahLst/>
            <a:cxnLst/>
            <a:rect l="l" t="t" r="r" b="b"/>
            <a:pathLst>
              <a:path w="441126" h="431817">
                <a:moveTo>
                  <a:pt x="0" y="0"/>
                </a:moveTo>
                <a:lnTo>
                  <a:pt x="441126" y="0"/>
                </a:lnTo>
                <a:lnTo>
                  <a:pt x="441126" y="431816"/>
                </a:lnTo>
                <a:lnTo>
                  <a:pt x="0" y="4318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625108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18" name="Freeform 18"/>
          <p:cNvSpPr/>
          <p:nvPr/>
        </p:nvSpPr>
        <p:spPr>
          <a:xfrm>
            <a:off x="1871565" y="6474095"/>
            <a:ext cx="789309" cy="772652"/>
          </a:xfrm>
          <a:custGeom>
            <a:avLst/>
            <a:gdLst/>
            <a:ahLst/>
            <a:cxnLst/>
            <a:rect l="l" t="t" r="r" b="b"/>
            <a:pathLst>
              <a:path w="789309" h="772652">
                <a:moveTo>
                  <a:pt x="0" y="0"/>
                </a:moveTo>
                <a:lnTo>
                  <a:pt x="789309" y="0"/>
                </a:lnTo>
                <a:lnTo>
                  <a:pt x="789309" y="772652"/>
                </a:lnTo>
                <a:lnTo>
                  <a:pt x="0" y="7726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625108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19" name="Freeform 19"/>
          <p:cNvSpPr/>
          <p:nvPr/>
        </p:nvSpPr>
        <p:spPr>
          <a:xfrm>
            <a:off x="2058828" y="6653029"/>
            <a:ext cx="414783" cy="414783"/>
          </a:xfrm>
          <a:custGeom>
            <a:avLst/>
            <a:gdLst/>
            <a:ahLst/>
            <a:cxnLst/>
            <a:rect l="l" t="t" r="r" b="b"/>
            <a:pathLst>
              <a:path w="414783" h="414783">
                <a:moveTo>
                  <a:pt x="0" y="0"/>
                </a:moveTo>
                <a:lnTo>
                  <a:pt x="414783" y="0"/>
                </a:lnTo>
                <a:lnTo>
                  <a:pt x="414783" y="414784"/>
                </a:lnTo>
                <a:lnTo>
                  <a:pt x="0" y="4147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20" name="TextBox 20"/>
          <p:cNvSpPr txBox="1"/>
          <p:nvPr/>
        </p:nvSpPr>
        <p:spPr>
          <a:xfrm>
            <a:off x="2833363" y="6492417"/>
            <a:ext cx="2154588" cy="35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3"/>
              </a:lnSpc>
            </a:pPr>
            <a:r>
              <a:rPr lang="pt-BR" sz="2199" b="1" noProof="0" dirty="0">
                <a:solidFill>
                  <a:srgbClr val="8B1D36"/>
                </a:solidFill>
                <a:latin typeface="Mont Bold"/>
                <a:ea typeface="Mont Bold"/>
                <a:cs typeface="Mont Bold"/>
                <a:sym typeface="Mont Bold"/>
              </a:rPr>
              <a:t>Site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33363" y="6845393"/>
            <a:ext cx="4547133" cy="27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3"/>
              </a:lnSpc>
            </a:pPr>
            <a:r>
              <a:rPr lang="pt-BR" sz="2199" noProof="0" dirty="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www.fmxsolucoes.com.br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945175"/>
            <a:ext cx="8683252" cy="213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0"/>
              </a:lnSpc>
            </a:pPr>
            <a:r>
              <a:rPr lang="pt-BR" sz="10350" b="1" noProof="0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Obrigado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2680901"/>
            <a:ext cx="8360241" cy="129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1"/>
              </a:lnSpc>
            </a:pPr>
            <a:r>
              <a:rPr lang="pt-BR" sz="6257" b="1" noProof="0" dirty="0">
                <a:solidFill>
                  <a:srgbClr val="8B1D36"/>
                </a:solidFill>
                <a:latin typeface="Mont Bold"/>
                <a:ea typeface="Mont Bold"/>
                <a:cs typeface="Mont Bold"/>
                <a:sym typeface="Mont Bold"/>
              </a:rPr>
              <a:t>Pela Atenção</a:t>
            </a:r>
          </a:p>
        </p:txBody>
      </p:sp>
      <p:sp>
        <p:nvSpPr>
          <p:cNvPr id="25" name="Freeform 25"/>
          <p:cNvSpPr/>
          <p:nvPr/>
        </p:nvSpPr>
        <p:spPr>
          <a:xfrm>
            <a:off x="2077665" y="6042344"/>
            <a:ext cx="410692" cy="410692"/>
          </a:xfrm>
          <a:custGeom>
            <a:avLst/>
            <a:gdLst/>
            <a:ahLst/>
            <a:cxnLst/>
            <a:rect l="l" t="t" r="r" b="b"/>
            <a:pathLst>
              <a:path w="410692" h="410692">
                <a:moveTo>
                  <a:pt x="0" y="0"/>
                </a:moveTo>
                <a:lnTo>
                  <a:pt x="410691" y="0"/>
                </a:lnTo>
                <a:lnTo>
                  <a:pt x="410691" y="410692"/>
                </a:lnTo>
                <a:lnTo>
                  <a:pt x="0" y="4106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26" name="Freeform 26"/>
          <p:cNvSpPr/>
          <p:nvPr/>
        </p:nvSpPr>
        <p:spPr>
          <a:xfrm>
            <a:off x="12203541" y="2294280"/>
            <a:ext cx="252526" cy="247197"/>
          </a:xfrm>
          <a:custGeom>
            <a:avLst/>
            <a:gdLst/>
            <a:ahLst/>
            <a:cxnLst/>
            <a:rect l="l" t="t" r="r" b="b"/>
            <a:pathLst>
              <a:path w="252526" h="247197">
                <a:moveTo>
                  <a:pt x="0" y="0"/>
                </a:moveTo>
                <a:lnTo>
                  <a:pt x="252526" y="0"/>
                </a:lnTo>
                <a:lnTo>
                  <a:pt x="252526" y="247197"/>
                </a:lnTo>
                <a:lnTo>
                  <a:pt x="0" y="2471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625108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27" name="Freeform 27"/>
          <p:cNvSpPr/>
          <p:nvPr/>
        </p:nvSpPr>
        <p:spPr>
          <a:xfrm>
            <a:off x="15287670" y="6712"/>
            <a:ext cx="3000330" cy="2043975"/>
          </a:xfrm>
          <a:custGeom>
            <a:avLst/>
            <a:gdLst/>
            <a:ahLst/>
            <a:cxnLst/>
            <a:rect l="l" t="t" r="r" b="b"/>
            <a:pathLst>
              <a:path w="3000330" h="2043975">
                <a:moveTo>
                  <a:pt x="0" y="0"/>
                </a:moveTo>
                <a:lnTo>
                  <a:pt x="3000330" y="0"/>
                </a:lnTo>
                <a:lnTo>
                  <a:pt x="3000330" y="2043976"/>
                </a:lnTo>
                <a:lnTo>
                  <a:pt x="0" y="204397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28" name="TextBox 28"/>
          <p:cNvSpPr txBox="1"/>
          <p:nvPr/>
        </p:nvSpPr>
        <p:spPr>
          <a:xfrm>
            <a:off x="1888356" y="8548573"/>
            <a:ext cx="3410845" cy="49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pt-BR" sz="2499" noProof="0" dirty="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Apresentador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88355" y="9008948"/>
            <a:ext cx="4426919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pt-BR" sz="2499" b="1" noProof="0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Pedro Henrique Amadio</a:t>
            </a:r>
          </a:p>
        </p:txBody>
      </p:sp>
      <p:sp>
        <p:nvSpPr>
          <p:cNvPr id="30" name="Freeform 30"/>
          <p:cNvSpPr/>
          <p:nvPr/>
        </p:nvSpPr>
        <p:spPr>
          <a:xfrm>
            <a:off x="15636921" y="9641805"/>
            <a:ext cx="305541" cy="299093"/>
          </a:xfrm>
          <a:custGeom>
            <a:avLst/>
            <a:gdLst/>
            <a:ahLst/>
            <a:cxnLst/>
            <a:rect l="l" t="t" r="r" b="b"/>
            <a:pathLst>
              <a:path w="305541" h="299093">
                <a:moveTo>
                  <a:pt x="0" y="0"/>
                </a:moveTo>
                <a:lnTo>
                  <a:pt x="305541" y="0"/>
                </a:lnTo>
                <a:lnTo>
                  <a:pt x="305541" y="299094"/>
                </a:lnTo>
                <a:lnTo>
                  <a:pt x="0" y="29909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625108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31" name="Freeform 31"/>
          <p:cNvSpPr/>
          <p:nvPr/>
        </p:nvSpPr>
        <p:spPr>
          <a:xfrm>
            <a:off x="-2155511" y="-1923351"/>
            <a:ext cx="5749290" cy="5749290"/>
          </a:xfrm>
          <a:custGeom>
            <a:avLst/>
            <a:gdLst/>
            <a:ahLst/>
            <a:cxnLst/>
            <a:rect l="l" t="t" r="r" b="b"/>
            <a:pathLst>
              <a:path w="5749290" h="5749290">
                <a:moveTo>
                  <a:pt x="0" y="0"/>
                </a:moveTo>
                <a:lnTo>
                  <a:pt x="5749290" y="0"/>
                </a:lnTo>
                <a:lnTo>
                  <a:pt x="5749290" y="5749290"/>
                </a:lnTo>
                <a:lnTo>
                  <a:pt x="0" y="5749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32" name="Freeform 32"/>
          <p:cNvSpPr/>
          <p:nvPr/>
        </p:nvSpPr>
        <p:spPr>
          <a:xfrm>
            <a:off x="10132702" y="541411"/>
            <a:ext cx="5253451" cy="974578"/>
          </a:xfrm>
          <a:custGeom>
            <a:avLst/>
            <a:gdLst/>
            <a:ahLst/>
            <a:cxnLst/>
            <a:rect l="l" t="t" r="r" b="b"/>
            <a:pathLst>
              <a:path w="5253451" h="974578">
                <a:moveTo>
                  <a:pt x="0" y="0"/>
                </a:moveTo>
                <a:lnTo>
                  <a:pt x="5253451" y="0"/>
                </a:lnTo>
                <a:lnTo>
                  <a:pt x="5253451" y="974578"/>
                </a:lnTo>
                <a:lnTo>
                  <a:pt x="0" y="97457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t="-220743" b="-218305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5C1FD445-70D0-0E8A-3267-0D1E7F561F65}"/>
              </a:ext>
            </a:extLst>
          </p:cNvPr>
          <p:cNvSpPr txBox="1"/>
          <p:nvPr/>
        </p:nvSpPr>
        <p:spPr>
          <a:xfrm>
            <a:off x="795350" y="4004873"/>
            <a:ext cx="658514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47" lvl="1" algn="just">
              <a:lnSpc>
                <a:spcPts val="3629"/>
              </a:lnSpc>
            </a:pPr>
            <a:r>
              <a:rPr lang="pt-BR" sz="2999" b="1" spc="-89" noProof="0" dirty="0">
                <a:solidFill>
                  <a:srgbClr val="3C4F4B"/>
                </a:solidFill>
                <a:latin typeface="Cloud Loop Bold"/>
                <a:ea typeface="Cloud Loop Bold"/>
                <a:cs typeface="Cloud Loop Bold"/>
                <a:sym typeface="Cloud Loop Bold"/>
              </a:rPr>
              <a:t>Deu de introdução né?</a:t>
            </a:r>
          </a:p>
          <a:p>
            <a:pPr marL="323847" lvl="1" algn="just">
              <a:lnSpc>
                <a:spcPts val="3629"/>
              </a:lnSpc>
            </a:pPr>
            <a:r>
              <a:rPr lang="pt-BR" sz="2999" b="1" spc="-89" dirty="0">
                <a:solidFill>
                  <a:srgbClr val="3C4F4B"/>
                </a:solidFill>
                <a:latin typeface="Cloud Loop Bold"/>
                <a:ea typeface="Cloud Loop Bold"/>
                <a:cs typeface="Cloud Loop Bold"/>
                <a:sym typeface="Cloud Loop Bold"/>
              </a:rPr>
              <a:t>Vamos para a nossa aula!</a:t>
            </a:r>
            <a:endParaRPr lang="pt-BR" sz="2999" b="1" spc="-89" noProof="0" dirty="0">
              <a:solidFill>
                <a:srgbClr val="3C4F4B"/>
              </a:solidFill>
              <a:latin typeface="Cloud Loop Bold"/>
              <a:ea typeface="Cloud Loop Bold"/>
              <a:cs typeface="Cloud Loop Bold"/>
              <a:sym typeface="Cloud Loop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21A3461C39242A62886A1AB2FF685" ma:contentTypeVersion="19" ma:contentTypeDescription="Create a new document." ma:contentTypeScope="" ma:versionID="6e2d6af3ca46849d5aec4786f2ccf007">
  <xsd:schema xmlns:xsd="http://www.w3.org/2001/XMLSchema" xmlns:xs="http://www.w3.org/2001/XMLSchema" xmlns:p="http://schemas.microsoft.com/office/2006/metadata/properties" xmlns:ns2="75044adc-695d-46f7-b873-f2e5a2e72622" xmlns:ns3="5c03603e-11ea-4687-9a1c-d03b2e95fb70" targetNamespace="http://schemas.microsoft.com/office/2006/metadata/properties" ma:root="true" ma:fieldsID="2c0ba7d1a4bf97fe5186cf4544b014e9" ns2:_="" ns3:_="">
    <xsd:import namespace="75044adc-695d-46f7-b873-f2e5a2e72622"/>
    <xsd:import namespace="5c03603e-11ea-4687-9a1c-d03b2e95fb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_Flow_SignoffStatu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044adc-695d-46f7-b873-f2e5a2e726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Flow_SignoffStatus" ma:index="16" nillable="true" ma:displayName="Sign-off status" ma:internalName="Sign_x002d_off_x0020_status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4ab6c4f7-5520-4b8f-ba4b-e4c6d01103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03603e-11ea-4687-9a1c-d03b2e95fb70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1853d18-87d5-42d9-afab-04557d9492d7}" ma:internalName="TaxCatchAll" ma:showField="CatchAllData" ma:web="5c03603e-11ea-4687-9a1c-d03b2e95fb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75044adc-695d-46f7-b873-f2e5a2e72622" xsi:nil="true"/>
    <TaxCatchAll xmlns="5c03603e-11ea-4687-9a1c-d03b2e95fb70" xsi:nil="true"/>
    <lcf76f155ced4ddcb4097134ff3c332f xmlns="75044adc-695d-46f7-b873-f2e5a2e7262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9123537-9222-4DDA-A5AD-FB3E46ABCD3F}"/>
</file>

<file path=customXml/itemProps2.xml><?xml version="1.0" encoding="utf-8"?>
<ds:datastoreItem xmlns:ds="http://schemas.openxmlformats.org/officeDocument/2006/customXml" ds:itemID="{68512032-8AC1-4E5B-BBDB-131E9E6AB3E1}"/>
</file>

<file path=customXml/itemProps3.xml><?xml version="1.0" encoding="utf-8"?>
<ds:datastoreItem xmlns:ds="http://schemas.openxmlformats.org/officeDocument/2006/customXml" ds:itemID="{CCBD5C03-683A-45A3-B544-1650D279E67A}"/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391</Words>
  <Application>Microsoft Office PowerPoint</Application>
  <PresentationFormat>Personalizar</PresentationFormat>
  <Paragraphs>50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4" baseType="lpstr">
      <vt:lpstr>Mont Italics</vt:lpstr>
      <vt:lpstr>Mont Bold</vt:lpstr>
      <vt:lpstr>Calibri</vt:lpstr>
      <vt:lpstr>Cloud Loop Bold</vt:lpstr>
      <vt:lpstr>Arial</vt:lpstr>
      <vt:lpstr>Mont</vt:lpstr>
      <vt:lpstr>Montserrat Bold Italics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de Treinamento</dc:title>
  <cp:lastModifiedBy>Derek Conner Wolf</cp:lastModifiedBy>
  <cp:revision>6</cp:revision>
  <dcterms:created xsi:type="dcterms:W3CDTF">2006-08-16T00:00:00Z</dcterms:created>
  <dcterms:modified xsi:type="dcterms:W3CDTF">2025-09-01T00:41:52Z</dcterms:modified>
  <dc:identifier>DAGqoQIOOnA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0x010100E2521A3461C39242A62886A1AB2FF685</vt:lpwstr>
  </property>
</Properties>
</file>